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-66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9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20118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940154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88548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941463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28052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02645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4/6/2017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34228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4/6/2017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39392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4/6/2017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71382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34243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46950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0C363-5EAA-4DFB-9D6C-2D941433D643}" type="datetimeFigureOut">
              <a:rPr lang="en-US" smtClean="0"/>
              <a:pPr/>
              <a:t>4/6/2017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DC6AD-329A-4843-90C2-869C26C9954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602603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7284" y="1809015"/>
            <a:ext cx="9144000" cy="2387600"/>
          </a:xfrm>
        </p:spPr>
        <p:txBody>
          <a:bodyPr>
            <a:normAutofit/>
          </a:bodyPr>
          <a:lstStyle/>
          <a:p>
            <a:r>
              <a:rPr lang="en-US" sz="4800" dirty="0" smtClean="0"/>
              <a:t>WF on additional BS antenna configurations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7284" y="4446100"/>
            <a:ext cx="9144000" cy="1655762"/>
          </a:xfrm>
        </p:spPr>
        <p:txBody>
          <a:bodyPr/>
          <a:lstStyle/>
          <a:p>
            <a:r>
              <a:rPr lang="en-US" dirty="0" smtClean="0"/>
              <a:t>Huawei, HiSilicon, …</a:t>
            </a:r>
            <a:endParaRPr lang="en-US" dirty="0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WG1 Meeting #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88bis</a:t>
            </a:r>
            <a:endParaRPr lang="it-IT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USA, 3rd - 7th, April 2017</a:t>
            </a:r>
            <a:endParaRPr lang="en-US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7.2.8.2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67191" y="174536"/>
            <a:ext cx="16962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/>
              <a:t>R1-1706684</a:t>
            </a:r>
            <a:endParaRPr lang="en-US" altLang="zh-CN" sz="2400" b="1" dirty="0"/>
          </a:p>
        </p:txBody>
      </p:sp>
    </p:spTree>
    <p:extLst>
      <p:ext uri="{BB962C8B-B14F-4D97-AF65-F5344CB8AC3E}">
        <p14:creationId xmlns="" xmlns:p14="http://schemas.microsoft.com/office/powerpoint/2010/main" val="370034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92696"/>
            <a:ext cx="10515600" cy="5261113"/>
          </a:xfrm>
        </p:spPr>
        <p:txBody>
          <a:bodyPr>
            <a:normAutofit/>
          </a:bodyPr>
          <a:lstStyle/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sz="3300" dirty="0" smtClean="0">
                <a:ea typeface="MS Mincho"/>
                <a:cs typeface="Times" panose="02020603050405020304" pitchFamily="18" charset="0"/>
              </a:rPr>
              <a:t>Two additional </a:t>
            </a:r>
            <a:r>
              <a:rPr lang="en-US" sz="3300" dirty="0" smtClean="0">
                <a:ea typeface="MS Mincho"/>
                <a:cs typeface="Times" panose="02020603050405020304" pitchFamily="18" charset="0"/>
              </a:rPr>
              <a:t>BS antenna </a:t>
            </a:r>
            <a:r>
              <a:rPr lang="en-US" sz="3300" dirty="0" smtClean="0">
                <a:ea typeface="MS Mincho"/>
                <a:cs typeface="Times" panose="02020603050405020304" pitchFamily="18" charset="0"/>
              </a:rPr>
              <a:t>configurations </a:t>
            </a:r>
            <a:r>
              <a:rPr lang="en-US" sz="3300" dirty="0" smtClean="0">
                <a:ea typeface="MS Mincho"/>
                <a:cs typeface="Times" panose="02020603050405020304" pitchFamily="18" charset="0"/>
              </a:rPr>
              <a:t>for the evaluation </a:t>
            </a:r>
            <a:r>
              <a:rPr lang="en-US" sz="3300" dirty="0" smtClean="0">
                <a:ea typeface="MS Mincho"/>
                <a:cs typeface="Times" panose="02020603050405020304" pitchFamily="18" charset="0"/>
              </a:rPr>
              <a:t>of </a:t>
            </a:r>
            <a:r>
              <a:rPr lang="en-US" sz="3300" dirty="0" err="1" smtClean="0">
                <a:ea typeface="MS Mincho"/>
                <a:cs typeface="Times" panose="02020603050405020304" pitchFamily="18" charset="0"/>
              </a:rPr>
              <a:t>UMi</a:t>
            </a:r>
            <a:r>
              <a:rPr lang="en-US" sz="3300" dirty="0" smtClean="0">
                <a:ea typeface="MS Mincho"/>
                <a:cs typeface="Times" panose="02020603050405020304" pitchFamily="18" charset="0"/>
              </a:rPr>
              <a:t>-AV, </a:t>
            </a:r>
            <a:r>
              <a:rPr lang="en-US" sz="3300" dirty="0" err="1" smtClean="0">
                <a:ea typeface="MS Mincho"/>
                <a:cs typeface="Times" panose="02020603050405020304" pitchFamily="18" charset="0"/>
              </a:rPr>
              <a:t>UMa</a:t>
            </a:r>
            <a:r>
              <a:rPr lang="en-US" sz="3300" dirty="0" smtClean="0">
                <a:ea typeface="MS Mincho"/>
                <a:cs typeface="Times" panose="02020603050405020304" pitchFamily="18" charset="0"/>
              </a:rPr>
              <a:t>-AV and </a:t>
            </a:r>
            <a:r>
              <a:rPr lang="en-US" sz="3300" dirty="0" err="1" smtClean="0">
                <a:ea typeface="MS Mincho"/>
                <a:cs typeface="Times" panose="02020603050405020304" pitchFamily="18" charset="0"/>
              </a:rPr>
              <a:t>RMa</a:t>
            </a:r>
            <a:r>
              <a:rPr lang="en-US" sz="3300" dirty="0" smtClean="0">
                <a:ea typeface="MS Mincho"/>
                <a:cs typeface="Times" panose="02020603050405020304" pitchFamily="18" charset="0"/>
              </a:rPr>
              <a:t>-AV are </a:t>
            </a:r>
            <a:r>
              <a:rPr lang="en-US" sz="3300" dirty="0" smtClean="0">
                <a:ea typeface="MS Mincho"/>
                <a:cs typeface="Times" panose="02020603050405020304" pitchFamily="18" charset="0"/>
              </a:rPr>
              <a:t>defined as follows: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sz="2900" dirty="0" smtClean="0">
                <a:ea typeface="MS Mincho"/>
                <a:cs typeface="Times" panose="02020603050405020304" pitchFamily="18" charset="0"/>
              </a:rPr>
              <a:t>For </a:t>
            </a:r>
            <a:r>
              <a:rPr lang="en-US" sz="2900" dirty="0" err="1" smtClean="0">
                <a:ea typeface="MS Mincho"/>
                <a:cs typeface="Times" panose="02020603050405020304" pitchFamily="18" charset="0"/>
              </a:rPr>
              <a:t>UMi</a:t>
            </a:r>
            <a:r>
              <a:rPr lang="en-US" sz="2900" dirty="0" smtClean="0">
                <a:ea typeface="MS Mincho"/>
                <a:cs typeface="Times" panose="02020603050405020304" pitchFamily="18" charset="0"/>
              </a:rPr>
              <a:t>-AV, </a:t>
            </a:r>
            <a:r>
              <a:rPr lang="en-US" sz="2900" dirty="0" err="1" smtClean="0">
                <a:ea typeface="MS Mincho"/>
                <a:cs typeface="Times" panose="02020603050405020304" pitchFamily="18" charset="0"/>
              </a:rPr>
              <a:t>UMa</a:t>
            </a:r>
            <a:r>
              <a:rPr lang="en-US" sz="2900" dirty="0" smtClean="0">
                <a:ea typeface="MS Mincho"/>
                <a:cs typeface="Times" panose="02020603050405020304" pitchFamily="18" charset="0"/>
              </a:rPr>
              <a:t>-AV and </a:t>
            </a:r>
            <a:r>
              <a:rPr lang="en-US" sz="2900" dirty="0" err="1" smtClean="0">
                <a:ea typeface="MS Mincho"/>
                <a:cs typeface="Times" panose="02020603050405020304" pitchFamily="18" charset="0"/>
              </a:rPr>
              <a:t>RMa</a:t>
            </a:r>
            <a:r>
              <a:rPr lang="en-US" sz="2900" dirty="0" smtClean="0">
                <a:ea typeface="MS Mincho"/>
                <a:cs typeface="Times" panose="02020603050405020304" pitchFamily="18" charset="0"/>
              </a:rPr>
              <a:t>: 16Tx16Rx</a:t>
            </a:r>
            <a:r>
              <a:rPr lang="en-US" sz="2900" dirty="0" smtClean="0">
                <a:ea typeface="MS Mincho"/>
                <a:cs typeface="Times" panose="02020603050405020304" pitchFamily="18" charset="0"/>
              </a:rPr>
              <a:t>.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sz="2900" dirty="0" smtClean="0">
                <a:ea typeface="MS Mincho"/>
                <a:cs typeface="Times" panose="02020603050405020304" pitchFamily="18" charset="0"/>
              </a:rPr>
              <a:t>Optionally, for </a:t>
            </a:r>
            <a:r>
              <a:rPr lang="en-US" sz="2900" dirty="0" err="1" smtClean="0">
                <a:ea typeface="MS Mincho"/>
                <a:cs typeface="Times" panose="02020603050405020304" pitchFamily="18" charset="0"/>
              </a:rPr>
              <a:t>UMi</a:t>
            </a:r>
            <a:r>
              <a:rPr lang="en-US" sz="2900" dirty="0" smtClean="0">
                <a:ea typeface="MS Mincho"/>
                <a:cs typeface="Times" panose="02020603050405020304" pitchFamily="18" charset="0"/>
              </a:rPr>
              <a:t>-AV and </a:t>
            </a:r>
            <a:r>
              <a:rPr lang="en-US" sz="2900" dirty="0" err="1" smtClean="0">
                <a:ea typeface="MS Mincho"/>
                <a:cs typeface="Times" panose="02020603050405020304" pitchFamily="18" charset="0"/>
              </a:rPr>
              <a:t>UMa</a:t>
            </a:r>
            <a:r>
              <a:rPr lang="en-US" sz="2900" dirty="0" smtClean="0">
                <a:ea typeface="MS Mincho"/>
                <a:cs typeface="Times" panose="02020603050405020304" pitchFamily="18" charset="0"/>
              </a:rPr>
              <a:t>-AV: 32Tx32Rx.</a:t>
            </a:r>
          </a:p>
          <a:p>
            <a:pPr marL="342900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altLang="zh-CN" sz="3300" dirty="0" smtClean="0">
                <a:ea typeface="MS Mincho"/>
                <a:cs typeface="Times" panose="02020603050405020304" pitchFamily="18" charset="0"/>
              </a:rPr>
              <a:t>Antenna element configuration for FD-MIMO: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altLang="zh-CN" sz="2900" dirty="0" smtClean="0">
                <a:ea typeface="MS Mincho"/>
                <a:cs typeface="Times" panose="02020603050405020304" pitchFamily="18" charset="0"/>
              </a:rPr>
              <a:t>(M,N,P</a:t>
            </a:r>
            <a:r>
              <a:rPr lang="en-US" altLang="zh-CN" sz="2900" dirty="0" smtClean="0">
                <a:ea typeface="MS Mincho"/>
                <a:cs typeface="Times" panose="02020603050405020304" pitchFamily="18" charset="0"/>
              </a:rPr>
              <a:t>) (0.5, 0.8)λ; M- number of vertical elements; N- number of horizontal elements; P- </a:t>
            </a:r>
            <a:r>
              <a:rPr lang="en-US" altLang="zh-CN" sz="2900" dirty="0" smtClean="0">
                <a:ea typeface="MS Mincho"/>
                <a:cs typeface="Times" panose="02020603050405020304" pitchFamily="18" charset="0"/>
              </a:rPr>
              <a:t>polarization.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altLang="zh-CN" sz="2900" dirty="0" smtClean="0">
                <a:ea typeface="MS Mincho"/>
                <a:cs typeface="Times" panose="02020603050405020304" pitchFamily="18" charset="0"/>
              </a:rPr>
              <a:t>FFS </a:t>
            </a:r>
            <a:r>
              <a:rPr lang="en-US" altLang="zh-CN" sz="2900" dirty="0" smtClean="0">
                <a:ea typeface="MS Mincho"/>
                <a:cs typeface="Times" panose="02020603050405020304" pitchFamily="18" charset="0"/>
              </a:rPr>
              <a:t>(M, N, P) values.</a:t>
            </a:r>
            <a:endParaRPr lang="en-US" sz="2900" dirty="0" smtClean="0">
              <a:ea typeface="MS Mincho"/>
              <a:cs typeface="Times" panose="02020603050405020304" pitchFamily="18" charset="0"/>
            </a:endParaRP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378765" y="208377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latin typeface="+mn-lt"/>
              </a:rPr>
              <a:t>Proposals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6202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890</TotalTime>
  <Words>108</Words>
  <Application>Microsoft Office PowerPoint</Application>
  <PresentationFormat>自定义</PresentationFormat>
  <Paragraphs>13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WF on additional BS antenna configurations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Luochao (Chao)</dc:creator>
  <cp:lastModifiedBy>Luochao (Chao) 2</cp:lastModifiedBy>
  <cp:revision>69</cp:revision>
  <dcterms:created xsi:type="dcterms:W3CDTF">2017-02-13T09:47:42Z</dcterms:created>
  <dcterms:modified xsi:type="dcterms:W3CDTF">2017-04-06T19:55:12Z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(2)6ebg7phGpUKYVJEimsCMBgi5W66aQ0X9fNbdM3i169c0onUv+D4hyqsJ2ADeoQuir//YHiB6
PyM6Bs7FrZiCwRoXoUyuFa2Eb+2sgHA4g11OPXP6ETLzkBHoL8xlzVwSUzM+CEZ1mutFylJD
JCfMu6iFzrMuSsd8qHcV8BL8wmlaUsuC34TpCdNbgv8hIZd5b1YAvgECJRdroiUhprMF1h1l
VVRHQVn+o6XcUPHWaZ</vt:lpwstr>
  </property>
  <property fmtid="{D5CDD505-2E9C-101B-9397-08002B2CF9AE}" pid="4" name="_2015_ms_pID_7253431">
    <vt:lpwstr>Mb1wtD4aQvugqPNe6jrbYgfQ7/36bOAI2JrTBbgYfq1YDCTlYgN5BD
gCCP7h1UE6kA/a6wud+smdy+B124fbQAR+chxUUET/98KaOQwdKe43HbRymenePCf0AVcdq1
Tx0k76+iJEtfkF/JQCvkqU6km1TfXFeNOJNIPXc1CYZLrdVXzspNK8mfQ5NSH/339es=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1491355699</vt:lpwstr>
  </property>
</Properties>
</file>