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39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4646675"/>
            <a:ext cx="10963432" cy="1386001"/>
          </a:xfrm>
        </p:spPr>
        <p:txBody>
          <a:bodyPr/>
          <a:lstStyle/>
          <a:p>
            <a:r>
              <a:rPr lang="en-US" dirty="0"/>
              <a:t>Ericsson, Panasonic, Huawei, </a:t>
            </a:r>
            <a:r>
              <a:rPr lang="en-US" dirty="0" err="1"/>
              <a:t>HiSilicon</a:t>
            </a:r>
            <a:r>
              <a:rPr lang="en-US" dirty="0"/>
              <a:t>, NTT </a:t>
            </a:r>
            <a:r>
              <a:rPr lang="en-US" dirty="0" err="1"/>
              <a:t>Docomo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24934" y="1432652"/>
            <a:ext cx="11135785" cy="3347666"/>
          </a:xfrm>
        </p:spPr>
        <p:txBody>
          <a:bodyPr/>
          <a:lstStyle/>
          <a:p>
            <a:r>
              <a:rPr kumimoji="1" lang="en-US" altLang="ja-JP" dirty="0"/>
              <a:t>Merged WF on PTRS structure</a:t>
            </a:r>
            <a:endParaRPr lang="en-US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8.1.2.4.3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/>
              <a:t>R1-1706676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4270600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GB" dirty="0"/>
              <a:t>For CP-OFDM, the same PTRS to RE mapping and PTRS densities in time and frequency are available for DL and UL</a:t>
            </a:r>
            <a:endParaRPr lang="sv-SE" dirty="0"/>
          </a:p>
          <a:p>
            <a:r>
              <a:rPr lang="en-GB" dirty="0"/>
              <a:t>Distributed PTRS (non-consecutive subcarriers) in the frequency domain is used as default configuration</a:t>
            </a:r>
          </a:p>
          <a:p>
            <a:pPr lvl="1"/>
            <a:r>
              <a:rPr lang="en-US" dirty="0"/>
              <a:t>FFS: Support optional frequency-localized pattern with UE-specific explicit signaling.  (e.g. higher MCS case)</a:t>
            </a:r>
            <a:endParaRPr lang="en-GB" dirty="0"/>
          </a:p>
          <a:p>
            <a:r>
              <a:rPr lang="en-GB" dirty="0"/>
              <a:t>Support orthogonal multiplexing among PTRS ports</a:t>
            </a:r>
            <a:endParaRPr lang="sv-SE" dirty="0"/>
          </a:p>
          <a:p>
            <a:pPr lvl="1"/>
            <a:r>
              <a:rPr lang="en-GB" dirty="0"/>
              <a:t>FFS how to multiplex multiple PTRS ports, e.g. FDM, TDM, CDM</a:t>
            </a:r>
          </a:p>
          <a:p>
            <a:pPr lvl="1"/>
            <a:r>
              <a:rPr lang="en-GB" dirty="0"/>
              <a:t>For the single user case, the UE should not handle the case where </a:t>
            </a:r>
            <a:r>
              <a:rPr lang="en-US" dirty="0"/>
              <a:t>PTRS is mapped to REs used for other signals received or transmitted by the UE (e.g. data/control/other RSs)</a:t>
            </a:r>
          </a:p>
          <a:p>
            <a:pPr lvl="1"/>
            <a:r>
              <a:rPr lang="en-GB" dirty="0"/>
              <a:t>Note: For MU-MIMO, non-orthogonal multiplexing of e.g. PTRS/PTRS and PTRS/data is possible but also orthogonal multiplexing to be considered</a:t>
            </a:r>
          </a:p>
          <a:p>
            <a:r>
              <a:rPr lang="en-US" dirty="0"/>
              <a:t>Support multiplexing through multiple scrambling sequences for PTRS port(s)</a:t>
            </a:r>
            <a:endParaRPr lang="sv-SE" sz="2000" dirty="0"/>
          </a:p>
          <a:p>
            <a:pPr hangingPunct="0"/>
            <a:r>
              <a:rPr lang="en-GB" dirty="0"/>
              <a:t>Support K DMRS ports to one PTRS port mapping where K&gt;=1</a:t>
            </a:r>
            <a:endParaRPr lang="sv-SE" sz="2000" dirty="0"/>
          </a:p>
          <a:p>
            <a:pPr hangingPunct="0"/>
            <a:r>
              <a:rPr lang="en-GB" dirty="0"/>
              <a:t>Support QCL association between PTRS port and DMRS port group</a:t>
            </a:r>
            <a:endParaRPr lang="sv-SE" sz="2000" dirty="0"/>
          </a:p>
          <a:p>
            <a:endParaRPr lang="en-GB" dirty="0"/>
          </a:p>
          <a:p>
            <a:endParaRPr lang="sv-SE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UL and DL PTRS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1219</TotalTime>
  <Words>103</Words>
  <Application>Microsoft Office PowerPoint</Application>
  <PresentationFormat>Widescreen</PresentationFormat>
  <Paragraphs>25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Ericsson Capital TT</vt:lpstr>
      <vt:lpstr>PresentationTemplate2011</vt:lpstr>
      <vt:lpstr>Merged WF on PTRS structure</vt:lpstr>
      <vt:lpstr>Proposal for UL and DL PTRS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Yinan Qi</dc:creator>
  <dc:description>Rev PA1</dc:description>
  <cp:lastModifiedBy>Mattias Frenne</cp:lastModifiedBy>
  <cp:revision>37</cp:revision>
  <dcterms:created xsi:type="dcterms:W3CDTF">2017-03-31T09:46:41Z</dcterms:created>
  <dcterms:modified xsi:type="dcterms:W3CDTF">2017-04-06T16:54:48Z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