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3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94" autoAdjust="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823E6-2916-4E0B-A821-DD51606F6460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24BFC-7E8F-493A-AC51-0A1B233480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3278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24BFC-7E8F-493A-AC51-0A1B2334808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1292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604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283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6090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9968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8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42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1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862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8459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761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2876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3F1F3-9951-4734-9300-6FC4DDD30CEE}" type="datetimeFigureOut">
              <a:rPr kumimoji="1" lang="ja-JP" altLang="en-US" smtClean="0"/>
              <a:t>2017/4/6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9A97D-26A0-4018-949A-724A3CBE22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9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/>
              <a:t>number of symbols for long </a:t>
            </a:r>
            <a:r>
              <a:rPr lang="en-US" altLang="ja-JP" dirty="0" smtClean="0"/>
              <a:t>PUCCH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>
                <a:solidFill>
                  <a:schemeClr val="tx1"/>
                </a:solidFill>
              </a:rPr>
              <a:t>Panasonic, NTT DOCOMO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322" y="116632"/>
            <a:ext cx="90011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 RAN WG1 </a:t>
            </a:r>
            <a:r>
              <a:rPr lang="en-GB" altLang="ja-JP" b="1" dirty="0" smtClean="0"/>
              <a:t>Meeting#88bis                                               </a:t>
            </a:r>
            <a:r>
              <a:rPr lang="en-GB" altLang="ja-JP" b="1" dirty="0"/>
              <a:t>	                       </a:t>
            </a:r>
            <a:r>
              <a:rPr lang="en-GB" altLang="ja-JP" b="1" dirty="0" smtClean="0"/>
              <a:t>R1-1706667</a:t>
            </a:r>
            <a:endParaRPr lang="en-GB" altLang="ja-JP" b="1" dirty="0" smtClean="0"/>
          </a:p>
          <a:p>
            <a:r>
              <a:rPr lang="en-US" altLang="ja-JP" b="1" dirty="0" smtClean="0"/>
              <a:t>Spokane, USA, 3rd – 7th April 2017</a:t>
            </a:r>
          </a:p>
          <a:p>
            <a:r>
              <a:rPr lang="en-US" altLang="ja-JP" b="1" dirty="0" smtClean="0"/>
              <a:t>Agenda Item: 8.1.3.2.2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79688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179512" y="764704"/>
            <a:ext cx="8784976" cy="57606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 smtClean="0"/>
              <a:t>For </a:t>
            </a:r>
            <a:r>
              <a:rPr lang="en-US" altLang="ja-JP" sz="2000" dirty="0"/>
              <a:t>the number of symbols for long PUCCH in a </a:t>
            </a:r>
            <a:r>
              <a:rPr lang="en-US" altLang="ja-JP" sz="2000" dirty="0" smtClean="0"/>
              <a:t>slot, following </a:t>
            </a:r>
            <a:r>
              <a:rPr lang="en-US" altLang="ja-JP" sz="2000" dirty="0"/>
              <a:t>values </a:t>
            </a:r>
            <a:r>
              <a:rPr lang="en-US" altLang="ja-JP" sz="2000" dirty="0" smtClean="0"/>
              <a:t>are supported:</a:t>
            </a:r>
          </a:p>
          <a:p>
            <a:pPr lvl="1"/>
            <a:r>
              <a:rPr lang="en-US" altLang="ja-JP" sz="1800" dirty="0" smtClean="0"/>
              <a:t>Slot containing UL only (</a:t>
            </a:r>
            <a:r>
              <a:rPr lang="en-US" altLang="ja-JP" sz="1800" dirty="0"/>
              <a:t>Start from symbol #</a:t>
            </a:r>
            <a:r>
              <a:rPr lang="en-US" altLang="ja-JP" sz="1800" dirty="0" smtClean="0"/>
              <a:t>0)</a:t>
            </a:r>
          </a:p>
          <a:p>
            <a:pPr lvl="2"/>
            <a:r>
              <a:rPr lang="en-US" altLang="ja-JP" sz="1600" dirty="0" smtClean="0"/>
              <a:t>7, 14</a:t>
            </a:r>
          </a:p>
          <a:p>
            <a:pPr lvl="2"/>
            <a:r>
              <a:rPr lang="en-US" altLang="ja-JP" sz="1600" dirty="0" smtClean="0"/>
              <a:t>5, 6, 12, 13</a:t>
            </a:r>
          </a:p>
          <a:p>
            <a:pPr lvl="2"/>
            <a:endParaRPr lang="en-US" altLang="ja-JP" sz="1600" dirty="0"/>
          </a:p>
          <a:p>
            <a:pPr lvl="1"/>
            <a:r>
              <a:rPr lang="en-US" altLang="ja-JP" sz="1800" dirty="0" smtClean="0"/>
              <a:t>Slot containing UL and DL</a:t>
            </a:r>
          </a:p>
          <a:p>
            <a:pPr lvl="2"/>
            <a:r>
              <a:rPr lang="en-US" altLang="ja-JP" sz="1600" dirty="0" smtClean="0"/>
              <a:t>Start from symbol #2</a:t>
            </a:r>
          </a:p>
          <a:p>
            <a:pPr lvl="3"/>
            <a:r>
              <a:rPr lang="en-US" altLang="ja-JP" sz="1400" dirty="0" smtClean="0"/>
              <a:t>4, 5, 10, 11, 12</a:t>
            </a:r>
          </a:p>
          <a:p>
            <a:pPr lvl="3"/>
            <a:endParaRPr lang="en-US" altLang="ja-JP" sz="1400" dirty="0"/>
          </a:p>
          <a:p>
            <a:pPr lvl="2"/>
            <a:r>
              <a:rPr lang="en-US" altLang="ja-JP" sz="1600" dirty="0" smtClean="0"/>
              <a:t>Start from symbol #3</a:t>
            </a:r>
          </a:p>
          <a:p>
            <a:pPr lvl="3"/>
            <a:r>
              <a:rPr lang="en-US" altLang="ja-JP" sz="1400" dirty="0" smtClean="0"/>
              <a:t>4, 9, 10, 11</a:t>
            </a:r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457200" y="116632"/>
            <a:ext cx="8229600" cy="56207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 smtClean="0"/>
              <a:t>Proposal</a:t>
            </a:r>
            <a:endParaRPr lang="ja-JP" altLang="en-US" sz="32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37" name="表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335231"/>
              </p:ext>
            </p:extLst>
          </p:nvPr>
        </p:nvGraphicFramePr>
        <p:xfrm>
          <a:off x="4211960" y="1844824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表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48288"/>
              </p:ext>
            </p:extLst>
          </p:nvPr>
        </p:nvGraphicFramePr>
        <p:xfrm>
          <a:off x="4211960" y="2132856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表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534224"/>
              </p:ext>
            </p:extLst>
          </p:nvPr>
        </p:nvGraphicFramePr>
        <p:xfrm>
          <a:off x="4211960" y="2420888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表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486462"/>
              </p:ext>
            </p:extLst>
          </p:nvPr>
        </p:nvGraphicFramePr>
        <p:xfrm>
          <a:off x="5868144" y="1844824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7" name="表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925253"/>
              </p:ext>
            </p:extLst>
          </p:nvPr>
        </p:nvGraphicFramePr>
        <p:xfrm>
          <a:off x="7380312" y="1844824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" name="表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928420"/>
              </p:ext>
            </p:extLst>
          </p:nvPr>
        </p:nvGraphicFramePr>
        <p:xfrm>
          <a:off x="5868144" y="2135520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9" name="表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36997"/>
              </p:ext>
            </p:extLst>
          </p:nvPr>
        </p:nvGraphicFramePr>
        <p:xfrm>
          <a:off x="7380312" y="2135520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0" name="表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69823"/>
              </p:ext>
            </p:extLst>
          </p:nvPr>
        </p:nvGraphicFramePr>
        <p:xfrm>
          <a:off x="5868144" y="2423552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" name="表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013641"/>
              </p:ext>
            </p:extLst>
          </p:nvPr>
        </p:nvGraphicFramePr>
        <p:xfrm>
          <a:off x="7380312" y="2423552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2" name="表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009438"/>
              </p:ext>
            </p:extLst>
          </p:nvPr>
        </p:nvGraphicFramePr>
        <p:xfrm>
          <a:off x="4211960" y="3068960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3" name="表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769857"/>
              </p:ext>
            </p:extLst>
          </p:nvPr>
        </p:nvGraphicFramePr>
        <p:xfrm>
          <a:off x="4211960" y="3356992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4" name="表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776696"/>
              </p:ext>
            </p:extLst>
          </p:nvPr>
        </p:nvGraphicFramePr>
        <p:xfrm>
          <a:off x="5868144" y="3068960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5" name="表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492819"/>
              </p:ext>
            </p:extLst>
          </p:nvPr>
        </p:nvGraphicFramePr>
        <p:xfrm>
          <a:off x="7380312" y="3068960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" name="表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636265"/>
              </p:ext>
            </p:extLst>
          </p:nvPr>
        </p:nvGraphicFramePr>
        <p:xfrm>
          <a:off x="5868144" y="3359656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7" name="表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882668"/>
              </p:ext>
            </p:extLst>
          </p:nvPr>
        </p:nvGraphicFramePr>
        <p:xfrm>
          <a:off x="7380312" y="3359656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8" name="表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150128"/>
              </p:ext>
            </p:extLst>
          </p:nvPr>
        </p:nvGraphicFramePr>
        <p:xfrm>
          <a:off x="5868144" y="3647688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9" name="表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230981"/>
              </p:ext>
            </p:extLst>
          </p:nvPr>
        </p:nvGraphicFramePr>
        <p:xfrm>
          <a:off x="7380312" y="3647688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0" name="表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672582"/>
              </p:ext>
            </p:extLst>
          </p:nvPr>
        </p:nvGraphicFramePr>
        <p:xfrm>
          <a:off x="4211960" y="4149080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1" name="表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268139"/>
              </p:ext>
            </p:extLst>
          </p:nvPr>
        </p:nvGraphicFramePr>
        <p:xfrm>
          <a:off x="5868144" y="4149080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" name="表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682229"/>
              </p:ext>
            </p:extLst>
          </p:nvPr>
        </p:nvGraphicFramePr>
        <p:xfrm>
          <a:off x="7380312" y="4149080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" name="表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016988"/>
              </p:ext>
            </p:extLst>
          </p:nvPr>
        </p:nvGraphicFramePr>
        <p:xfrm>
          <a:off x="5868144" y="4439776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4" name="表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497190"/>
              </p:ext>
            </p:extLst>
          </p:nvPr>
        </p:nvGraphicFramePr>
        <p:xfrm>
          <a:off x="7380312" y="4439776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5" name="表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788268"/>
              </p:ext>
            </p:extLst>
          </p:nvPr>
        </p:nvGraphicFramePr>
        <p:xfrm>
          <a:off x="5868144" y="4727808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" name="表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820832"/>
              </p:ext>
            </p:extLst>
          </p:nvPr>
        </p:nvGraphicFramePr>
        <p:xfrm>
          <a:off x="7380312" y="4727808"/>
          <a:ext cx="1512000" cy="21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"/>
                <a:gridCol w="216000"/>
                <a:gridCol w="216000"/>
                <a:gridCol w="216000"/>
                <a:gridCol w="216000"/>
                <a:gridCol w="216000"/>
                <a:gridCol w="216000"/>
              </a:tblGrid>
              <a:tr h="18000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7055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</TotalTime>
  <Words>88</Words>
  <Application>Microsoft Office PowerPoint</Application>
  <PresentationFormat>画面に合わせる (4:3)</PresentationFormat>
  <Paragraphs>18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WF on number of symbols for long PUCCH</vt:lpstr>
      <vt:lpstr>PowerPoint プレゼンテーション</vt:lpstr>
    </vt:vector>
  </TitlesOfParts>
  <Company>パナソニック株式会社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DC handling</dc:title>
  <dc:creator>Tetsuya Yamamoto</dc:creator>
  <cp:lastModifiedBy>Tetsuya Yamamoto</cp:lastModifiedBy>
  <cp:revision>258</cp:revision>
  <dcterms:created xsi:type="dcterms:W3CDTF">2017-01-19T03:23:31Z</dcterms:created>
  <dcterms:modified xsi:type="dcterms:W3CDTF">2017-04-06T03:18:48Z</dcterms:modified>
</cp:coreProperties>
</file>