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81" autoAdjust="0"/>
    <p:restoredTop sz="94631" autoAdjust="0"/>
  </p:normalViewPr>
  <p:slideViewPr>
    <p:cSldViewPr>
      <p:cViewPr varScale="1">
        <p:scale>
          <a:sx n="92" d="100"/>
          <a:sy n="92" d="100"/>
        </p:scale>
        <p:origin x="1614" y="90"/>
      </p:cViewPr>
      <p:guideLst>
        <p:guide orient="horz" pos="2160"/>
        <p:guide pos="2880"/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altLang="ja-JP" dirty="0" smtClean="0"/>
              <a:t>bandwidth part </a:t>
            </a:r>
            <a:r>
              <a:rPr lang="en-US" dirty="0" smtClean="0"/>
              <a:t>in </a:t>
            </a:r>
            <a:r>
              <a:rPr lang="en-US" dirty="0" smtClean="0"/>
              <a:t>NR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R1-1706666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9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88bis</a:t>
            </a:r>
            <a:endParaRPr lang="en-US" altLang="zh-CN" sz="2400" dirty="0"/>
          </a:p>
          <a:p>
            <a:r>
              <a:rPr lang="en-US" altLang="zh-CN" sz="2400" dirty="0" smtClean="0"/>
              <a:t>Spokane, USA, 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April 2017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Bandwidth part candidates correspond to the frequency range candidates for frequency range change</a:t>
            </a:r>
          </a:p>
          <a:p>
            <a:r>
              <a:rPr lang="en-US" dirty="0" smtClean="0"/>
              <a:t>Bandwidth part is either frequency range A or frequency range 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993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 smtClean="0"/>
              <a:t>At least one bandwidth part candidate is configured by semi-static signalling for a UE</a:t>
            </a:r>
          </a:p>
          <a:p>
            <a:pPr lvl="1"/>
            <a:r>
              <a:rPr lang="en-GB" dirty="0" smtClean="0"/>
              <a:t>A bandwidth part consists of a group of PRBs</a:t>
            </a:r>
          </a:p>
          <a:p>
            <a:pPr lvl="1"/>
            <a:r>
              <a:rPr lang="en-GB" dirty="0" smtClean="0"/>
              <a:t>The bandwidth of a bandwidth part equals to or are smaller than the maximal bandwidth capability supported by a UE</a:t>
            </a:r>
          </a:p>
          <a:p>
            <a:pPr lvl="1"/>
            <a:r>
              <a:rPr lang="en-GB" dirty="0" smtClean="0"/>
              <a:t>Configuration of a</a:t>
            </a:r>
            <a:r>
              <a:rPr lang="en-GB" dirty="0" smtClean="0"/>
              <a:t> bandwidth part includes one or multiple of the following properties</a:t>
            </a:r>
          </a:p>
          <a:p>
            <a:pPr lvl="2"/>
            <a:r>
              <a:rPr lang="en-GB" dirty="0" smtClean="0"/>
              <a:t>Numerology</a:t>
            </a:r>
          </a:p>
          <a:p>
            <a:pPr lvl="2"/>
            <a:r>
              <a:rPr lang="en-GB" dirty="0" smtClean="0"/>
              <a:t>Bandwidth</a:t>
            </a:r>
          </a:p>
          <a:p>
            <a:pPr lvl="2"/>
            <a:r>
              <a:rPr lang="en-GB" dirty="0" smtClean="0"/>
              <a:t>Location (e.g. </a:t>
            </a:r>
            <a:r>
              <a:rPr lang="en-GB" dirty="0" err="1"/>
              <a:t>c</a:t>
            </a:r>
            <a:r>
              <a:rPr lang="en-GB" dirty="0" err="1" smtClean="0"/>
              <a:t>enter</a:t>
            </a:r>
            <a:r>
              <a:rPr lang="en-GB" dirty="0" smtClean="0"/>
              <a:t> frequency)</a:t>
            </a:r>
          </a:p>
          <a:p>
            <a:pPr lvl="1"/>
            <a:r>
              <a:rPr lang="en-GB" dirty="0" smtClean="0"/>
              <a:t>FFS common and/or UE-specific signalling</a:t>
            </a:r>
          </a:p>
          <a:p>
            <a:r>
              <a:rPr lang="en-GB" dirty="0"/>
              <a:t>O</a:t>
            </a:r>
            <a:r>
              <a:rPr lang="en-GB" dirty="0" smtClean="0"/>
              <a:t>ne bandwidth part is indicated to a UE by signalling for resource allocation at a given time</a:t>
            </a:r>
          </a:p>
          <a:p>
            <a:pPr lvl="1"/>
            <a:r>
              <a:rPr lang="en-GB" dirty="0" smtClean="0"/>
              <a:t>FFS common and/or UE-specific signalling</a:t>
            </a:r>
          </a:p>
          <a:p>
            <a:pPr lvl="1"/>
            <a:r>
              <a:rPr lang="en-GB" dirty="0" smtClean="0"/>
              <a:t>FFS semi-static or dynamic signalling</a:t>
            </a:r>
          </a:p>
          <a:p>
            <a:pPr lvl="1"/>
            <a:r>
              <a:rPr lang="en-GB" dirty="0" smtClean="0"/>
              <a:t>FFS implicit or explicit signalling</a:t>
            </a:r>
          </a:p>
          <a:p>
            <a:r>
              <a:rPr lang="en-GB" dirty="0" smtClean="0"/>
              <a:t>Resources are dynamically allocated within the indicated bandwidth part</a:t>
            </a:r>
          </a:p>
        </p:txBody>
      </p:sp>
    </p:spTree>
    <p:extLst>
      <p:ext uri="{BB962C8B-B14F-4D97-AF65-F5344CB8AC3E}">
        <p14:creationId xmlns:p14="http://schemas.microsoft.com/office/powerpoint/2010/main" val="2049444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6386</TotalTime>
  <Words>167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bandwidth part in NR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376</cp:revision>
  <dcterms:created xsi:type="dcterms:W3CDTF">2006-08-16T00:00:00Z</dcterms:created>
  <dcterms:modified xsi:type="dcterms:W3CDTF">2017-04-06T02:57:08Z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-830818122</vt:i4>
  </property>
  <property fmtid="{D5CDD505-2E9C-101B-9397-08002B2CF9AE}" pid="4" name="_EmailSubject">
    <vt:lpwstr>[MUST] Way forwards on MUST</vt:lpwstr>
  </property>
  <property fmtid="{D5CDD505-2E9C-101B-9397-08002B2CF9AE}" pid="5" name="_AuthorEmail">
    <vt:lpwstr>chienhwa.hwang@mediatek.com</vt:lpwstr>
  </property>
  <property fmtid="{D5CDD505-2E9C-101B-9397-08002B2CF9AE}" pid="6" name="_AuthorEmailDisplayName">
    <vt:lpwstr>Chienhwa Hwang (黃建華)</vt:lpwstr>
  </property>
  <property fmtid="{D5CDD505-2E9C-101B-9397-08002B2CF9AE}" pid="7" name="_PreviousAdHocReviewCycleID">
    <vt:i4>-159513731</vt:i4>
  </property>
</Properties>
</file>