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3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90" d="100"/>
          <a:sy n="90" d="100"/>
        </p:scale>
        <p:origin x="57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E52AA-4F07-4A4E-93CF-FC33225F1AF8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D6A21-5E1F-4B89-824C-95E0A2910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89278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E52AA-4F07-4A4E-93CF-FC33225F1AF8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D6A21-5E1F-4B89-824C-95E0A2910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94173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E52AA-4F07-4A4E-93CF-FC33225F1AF8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D6A21-5E1F-4B89-824C-95E0A2910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2092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E52AA-4F07-4A4E-93CF-FC33225F1AF8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D6A21-5E1F-4B89-824C-95E0A2910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95669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E52AA-4F07-4A4E-93CF-FC33225F1AF8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D6A21-5E1F-4B89-824C-95E0A2910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09625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E52AA-4F07-4A4E-93CF-FC33225F1AF8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D6A21-5E1F-4B89-824C-95E0A2910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2829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E52AA-4F07-4A4E-93CF-FC33225F1AF8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D6A21-5E1F-4B89-824C-95E0A2910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55891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E52AA-4F07-4A4E-93CF-FC33225F1AF8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D6A21-5E1F-4B89-824C-95E0A2910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08464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E52AA-4F07-4A4E-93CF-FC33225F1AF8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D6A21-5E1F-4B89-824C-95E0A2910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56361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E52AA-4F07-4A4E-93CF-FC33225F1AF8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D6A21-5E1F-4B89-824C-95E0A2910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68267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E52AA-4F07-4A4E-93CF-FC33225F1AF8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D6A21-5E1F-4B89-824C-95E0A2910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45941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7E52AA-4F07-4A4E-93CF-FC33225F1AF8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5D6A21-5E1F-4B89-824C-95E0A2910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3705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/>
              <a:t>WF on Spatial Consistency model for Phase3 calibration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i-FI" dirty="0"/>
              <a:t>Nokia, ASB, Ericsson, Samsung</a:t>
            </a:r>
            <a:endParaRPr 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211724"/>
            <a:ext cx="391017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RAN WG1 Meeting #88bis</a:t>
            </a:r>
          </a:p>
          <a:p>
            <a:r>
              <a:rPr lang="en-US" altLang="ja-JP" dirty="0"/>
              <a:t>Spokane, WA, USA, 3rd - 7th April, 2017</a:t>
            </a:r>
          </a:p>
          <a:p>
            <a:r>
              <a:rPr kumimoji="1" lang="en-US" altLang="ja-JP" dirty="0"/>
              <a:t>Agenda: 8.1.2.6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9879162" y="205378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/>
              <a:t>R1-1706642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5149535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23612"/>
            <a:ext cx="10515600" cy="1017360"/>
          </a:xfrm>
        </p:spPr>
        <p:txBody>
          <a:bodyPr/>
          <a:lstStyle/>
          <a:p>
            <a:pPr algn="ctr"/>
            <a:r>
              <a:rPr lang="da-DK" dirty="0"/>
              <a:t>Background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838200" y="1085395"/>
                <a:ext cx="10515600" cy="5271862"/>
              </a:xfrm>
            </p:spPr>
            <p:txBody>
              <a:bodyPr>
                <a:normAutofit/>
              </a:bodyPr>
              <a:lstStyle/>
              <a:p>
                <a:pPr lvl="0"/>
                <a:r>
                  <a:rPr lang="en-US" sz="2400" dirty="0"/>
                  <a:t>The current Phase 3 evaluation assumptions for UE movement is considering the utilization of spatial consistency model A.</a:t>
                </a:r>
              </a:p>
              <a:p>
                <a:pPr lvl="0"/>
                <a:r>
                  <a:rPr lang="en-US" sz="2400" dirty="0"/>
                  <a:t>Considering model A is not a wise choice as the behavior of cluster departure and arrival angles are updated based on sine functions multiplied with coefficient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𝑣𝑡</m:t>
                    </m:r>
                  </m:oMath>
                </a14:m>
                <a:r>
                  <a:rPr lang="en-US" sz="2400" dirty="0"/>
                  <a:t>, and hence creating periodic oscillations for the cluster angles, and the amplitude of those oscillations increases with time. The behavior is plotted in figure below</a:t>
                </a:r>
                <a:endParaRPr lang="en-GB" sz="2400" dirty="0"/>
              </a:p>
              <a:p>
                <a:pPr lvl="0"/>
                <a:endParaRPr lang="en-GB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085395"/>
                <a:ext cx="10515600" cy="5271862"/>
              </a:xfrm>
              <a:blipFill>
                <a:blip r:embed="rId2"/>
                <a:stretch>
                  <a:fillRect l="-812" t="-1618" r="-110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1325" y="3185432"/>
            <a:ext cx="4221480" cy="3171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70147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23612"/>
            <a:ext cx="10515600" cy="1017360"/>
          </a:xfrm>
        </p:spPr>
        <p:txBody>
          <a:bodyPr/>
          <a:lstStyle/>
          <a:p>
            <a:pPr algn="ctr"/>
            <a:r>
              <a:rPr lang="da-DK" dirty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02229"/>
            <a:ext cx="10515600" cy="4855029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Use spatial consistency procedure B for the UE movement calibration in NR MIMO phase 3</a:t>
            </a:r>
            <a:endParaRPr lang="en-GB" dirty="0"/>
          </a:p>
          <a:p>
            <a:pPr lvl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826373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5192</TotalTime>
  <Words>129</Words>
  <Application>Microsoft Office PowerPoint</Application>
  <PresentationFormat>Widescreen</PresentationFormat>
  <Paragraphs>11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ＭＳ Ｐゴシック</vt:lpstr>
      <vt:lpstr>Arial</vt:lpstr>
      <vt:lpstr>Calibri</vt:lpstr>
      <vt:lpstr>Calibri Light</vt:lpstr>
      <vt:lpstr>Cambria Math</vt:lpstr>
      <vt:lpstr>Office Theme</vt:lpstr>
      <vt:lpstr>WF on Spatial Consistency model for Phase3 calibration </vt:lpstr>
      <vt:lpstr>Background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Forward: Network based ICIC for NR</dc:title>
  <dc:creator>Soret, Beatriz (Nokia - DK/Aalborg)</dc:creator>
  <cp:lastModifiedBy>Mihai Enescu</cp:lastModifiedBy>
  <cp:revision>41</cp:revision>
  <dcterms:created xsi:type="dcterms:W3CDTF">2016-08-16T09:42:59Z</dcterms:created>
  <dcterms:modified xsi:type="dcterms:W3CDTF">2017-04-07T00:35:34Z</dcterms:modified>
</cp:coreProperties>
</file>