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6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58" y="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2017-04-06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78389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2017-04-06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615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2017-04-06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926797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2017-04-06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01636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2017-04-06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87572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2017-04-06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16411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2017-04-06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42673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2017-04-06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0997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2017-04-06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61087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2017-04-06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802376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2017-04-06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93624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503739-EC29-4888-BC63-072F29624188}" type="datetimeFigureOut">
              <a:rPr lang="ko-KR" altLang="en-US" smtClean="0"/>
              <a:t>2017-04-06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8403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WF on NR-SS parameter sets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LG Electronics</a:t>
            </a:r>
            <a:r>
              <a:rPr lang="en-US" altLang="ko-KR" dirty="0" smtClean="0"/>
              <a:t>, Huawei</a:t>
            </a:r>
            <a:r>
              <a:rPr lang="en-US" altLang="ko-KR" dirty="0"/>
              <a:t>, </a:t>
            </a:r>
            <a:r>
              <a:rPr lang="en-US" altLang="ko-KR" dirty="0" err="1" smtClean="0"/>
              <a:t>HiSilicon</a:t>
            </a:r>
            <a:r>
              <a:rPr lang="en-US" altLang="ko-KR" dirty="0" smtClean="0"/>
              <a:t>,  </a:t>
            </a:r>
            <a:endParaRPr lang="ko-KR" altLang="en-US"/>
          </a:p>
        </p:txBody>
      </p:sp>
      <p:sp>
        <p:nvSpPr>
          <p:cNvPr id="12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21533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2000" b="1" dirty="0"/>
              <a:t>3GPP TSG RAN WG1 Ad Hoc Meeting </a:t>
            </a:r>
          </a:p>
          <a:p>
            <a:r>
              <a:rPr lang="en-US" altLang="ko-KR" sz="2000" b="1" dirty="0"/>
              <a:t>Spokane, WA, USA 3rd – 7th March 2017</a:t>
            </a:r>
          </a:p>
          <a:p>
            <a:r>
              <a:rPr lang="en-US" altLang="ko-KR" sz="2000" b="1" dirty="0"/>
              <a:t>Agenda: </a:t>
            </a:r>
            <a:r>
              <a:rPr lang="en-US" altLang="ko-KR" sz="2000" b="1" dirty="0" smtClean="0"/>
              <a:t>8.1.1.1.1</a:t>
            </a:r>
            <a:endParaRPr lang="en-US" altLang="ko-KR" sz="2000" b="1" dirty="0"/>
          </a:p>
        </p:txBody>
      </p:sp>
      <p:sp>
        <p:nvSpPr>
          <p:cNvPr id="13" name="テキスト ボックス 5"/>
          <p:cNvSpPr txBox="1">
            <a:spLocks noChangeArrowheads="1"/>
          </p:cNvSpPr>
          <p:nvPr/>
        </p:nvSpPr>
        <p:spPr bwMode="auto">
          <a:xfrm>
            <a:off x="10424152" y="188913"/>
            <a:ext cx="165141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ko-KR" sz="2000" b="1" dirty="0" smtClean="0"/>
              <a:t>R1-1706624</a:t>
            </a:r>
            <a:endParaRPr lang="ko-KR" altLang="ko-KR" sz="2000" smtClean="0"/>
          </a:p>
        </p:txBody>
      </p:sp>
    </p:spTree>
    <p:extLst>
      <p:ext uri="{BB962C8B-B14F-4D97-AF65-F5344CB8AC3E}">
        <p14:creationId xmlns:p14="http://schemas.microsoft.com/office/powerpoint/2010/main" val="27912595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ko-KR" dirty="0" smtClean="0"/>
              <a:t>RAN1 considers following groups of parameter sets with associated default subcarrier spacing and NR-SS transmission bandwidth for NR-SS design.</a:t>
            </a:r>
          </a:p>
          <a:p>
            <a:pPr lvl="1"/>
            <a:r>
              <a:rPr lang="en-US" altLang="ko-KR" dirty="0" smtClean="0"/>
              <a:t>Alternative Group 1</a:t>
            </a:r>
          </a:p>
          <a:p>
            <a:pPr lvl="2"/>
            <a:r>
              <a:rPr lang="en-US" altLang="ko-KR" dirty="0" smtClean="0"/>
              <a:t>Parameter set #W: 15 kHz and 2.16 MHz</a:t>
            </a:r>
          </a:p>
          <a:p>
            <a:pPr lvl="2"/>
            <a:r>
              <a:rPr lang="en-US" altLang="ko-KR" dirty="0" smtClean="0"/>
              <a:t>Parameter set #X: 30 kHz and 4.32 MHz</a:t>
            </a:r>
          </a:p>
          <a:p>
            <a:pPr lvl="2"/>
            <a:r>
              <a:rPr lang="en-US" altLang="ko-KR" dirty="0" smtClean="0"/>
              <a:t>Parameter set #Y: 120 kHz and 17.28 MHz</a:t>
            </a:r>
          </a:p>
          <a:p>
            <a:pPr lvl="2"/>
            <a:r>
              <a:rPr lang="en-US" altLang="ko-KR" dirty="0" smtClean="0"/>
              <a:t>Parameter set #Z: 240 kHz and 34.56 MHz</a:t>
            </a:r>
          </a:p>
          <a:p>
            <a:pPr lvl="1"/>
            <a:r>
              <a:rPr lang="en-US" altLang="ko-KR" dirty="0" smtClean="0"/>
              <a:t>Alternative Group 2</a:t>
            </a:r>
          </a:p>
          <a:p>
            <a:pPr lvl="2"/>
            <a:r>
              <a:rPr lang="en-US" altLang="ko-KR" dirty="0" smtClean="0"/>
              <a:t>Parameter set #W: 15 kHz and 4.32 MHz</a:t>
            </a:r>
          </a:p>
          <a:p>
            <a:pPr lvl="2"/>
            <a:r>
              <a:rPr lang="en-US" altLang="ko-KR" dirty="0" smtClean="0"/>
              <a:t>Parameter set #X: 30 kHz and 8.64 MHz</a:t>
            </a:r>
          </a:p>
          <a:p>
            <a:pPr lvl="2"/>
            <a:r>
              <a:rPr lang="en-US" altLang="ko-KR" dirty="0" smtClean="0"/>
              <a:t>Parameter set #Y: 120 kHz and 34.56 MHz</a:t>
            </a:r>
          </a:p>
          <a:p>
            <a:pPr lvl="2"/>
            <a:r>
              <a:rPr lang="en-US" altLang="ko-KR" dirty="0" smtClean="0"/>
              <a:t>Parameter set #Z: 240 kHz and 69.12 MHz</a:t>
            </a:r>
          </a:p>
          <a:p>
            <a:pPr lvl="1"/>
            <a:r>
              <a:rPr lang="en-US" altLang="ko-KR" dirty="0" smtClean="0"/>
              <a:t>Either alternative </a:t>
            </a:r>
            <a:r>
              <a:rPr lang="en-US" altLang="ko-KR" dirty="0" smtClean="0"/>
              <a:t>group </a:t>
            </a:r>
            <a:r>
              <a:rPr lang="en-US" altLang="ko-KR" dirty="0" smtClean="0"/>
              <a:t>1 or alternative group 2 should </a:t>
            </a:r>
            <a:r>
              <a:rPr lang="en-US" altLang="ko-KR" dirty="0" smtClean="0"/>
              <a:t>be selected.</a:t>
            </a:r>
          </a:p>
          <a:p>
            <a:pPr lvl="2"/>
            <a:r>
              <a:rPr lang="en-US" altLang="ko-KR" dirty="0" smtClean="0"/>
              <a:t>Note that RAN1 should consider measurement accuracy, UE detection complexity, one-shot detection performance, resource utilization flexibility.</a:t>
            </a:r>
          </a:p>
          <a:p>
            <a:pPr lvl="1"/>
            <a:r>
              <a:rPr lang="en-US" altLang="ko-KR" dirty="0" smtClean="0">
                <a:solidFill>
                  <a:srgbClr val="FF0000"/>
                </a:solidFill>
              </a:rPr>
              <a:t>Note </a:t>
            </a:r>
            <a:r>
              <a:rPr lang="en-US" altLang="ko-KR" dirty="0" smtClean="0">
                <a:solidFill>
                  <a:srgbClr val="FF0000"/>
                </a:solidFill>
              </a:rPr>
              <a:t>that </a:t>
            </a:r>
            <a:r>
              <a:rPr lang="en-US" altLang="ko-KR" dirty="0">
                <a:solidFill>
                  <a:srgbClr val="FF0000"/>
                </a:solidFill>
              </a:rPr>
              <a:t>the length of NR-SS sequence can be considered as followings:</a:t>
            </a:r>
            <a:endParaRPr lang="en-US" altLang="ko-KR" dirty="0" smtClean="0">
              <a:solidFill>
                <a:srgbClr val="FF0000"/>
              </a:solidFill>
            </a:endParaRPr>
          </a:p>
          <a:p>
            <a:pPr lvl="2"/>
            <a:r>
              <a:rPr lang="en-US" altLang="ko-KR" dirty="0" smtClean="0">
                <a:solidFill>
                  <a:srgbClr val="FF0000"/>
                </a:solidFill>
              </a:rPr>
              <a:t>In case of alternative group 1, the length </a:t>
            </a:r>
            <a:r>
              <a:rPr lang="en-US" altLang="ko-KR" dirty="0">
                <a:solidFill>
                  <a:srgbClr val="FF0000"/>
                </a:solidFill>
              </a:rPr>
              <a:t>of </a:t>
            </a:r>
            <a:r>
              <a:rPr lang="en-US" altLang="ko-KR" dirty="0" smtClean="0">
                <a:solidFill>
                  <a:srgbClr val="FF0000"/>
                </a:solidFill>
              </a:rPr>
              <a:t>NR-PSS sequence is around 63 or around 127 (e.g. 126, 127, 128), and the </a:t>
            </a:r>
            <a:r>
              <a:rPr lang="en-US" altLang="ko-KR" dirty="0">
                <a:solidFill>
                  <a:srgbClr val="FF0000"/>
                </a:solidFill>
              </a:rPr>
              <a:t>length of </a:t>
            </a:r>
            <a:r>
              <a:rPr lang="en-US" altLang="ko-KR" dirty="0" smtClean="0">
                <a:solidFill>
                  <a:srgbClr val="FF0000"/>
                </a:solidFill>
              </a:rPr>
              <a:t>NR-SSS sequence is around </a:t>
            </a:r>
            <a:r>
              <a:rPr lang="en-US" altLang="ko-KR" dirty="0">
                <a:solidFill>
                  <a:srgbClr val="FF0000"/>
                </a:solidFill>
              </a:rPr>
              <a:t>127 (e.g. 126, 127, 128</a:t>
            </a:r>
            <a:r>
              <a:rPr lang="en-US" altLang="ko-KR" dirty="0" smtClean="0">
                <a:solidFill>
                  <a:srgbClr val="FF0000"/>
                </a:solidFill>
              </a:rPr>
              <a:t>).</a:t>
            </a:r>
          </a:p>
          <a:p>
            <a:pPr lvl="2"/>
            <a:r>
              <a:rPr lang="en-US" altLang="ko-KR" dirty="0">
                <a:solidFill>
                  <a:srgbClr val="FF0000"/>
                </a:solidFill>
              </a:rPr>
              <a:t>In case of alternative group </a:t>
            </a:r>
            <a:r>
              <a:rPr lang="en-US" altLang="ko-KR" dirty="0" smtClean="0">
                <a:solidFill>
                  <a:srgbClr val="FF0000"/>
                </a:solidFill>
              </a:rPr>
              <a:t>2, </a:t>
            </a:r>
            <a:r>
              <a:rPr lang="en-US" altLang="ko-KR" dirty="0">
                <a:solidFill>
                  <a:srgbClr val="FF0000"/>
                </a:solidFill>
              </a:rPr>
              <a:t>the length of NR-PSS sequence is </a:t>
            </a:r>
            <a:r>
              <a:rPr lang="en-US" altLang="ko-KR" dirty="0">
                <a:solidFill>
                  <a:srgbClr val="FF0000"/>
                </a:solidFill>
              </a:rPr>
              <a:t>around </a:t>
            </a:r>
            <a:r>
              <a:rPr lang="en-US" altLang="ko-KR" dirty="0" smtClean="0">
                <a:solidFill>
                  <a:srgbClr val="FF0000"/>
                </a:solidFill>
              </a:rPr>
              <a:t>127 </a:t>
            </a:r>
            <a:r>
              <a:rPr lang="en-US" altLang="ko-KR" dirty="0">
                <a:solidFill>
                  <a:srgbClr val="FF0000"/>
                </a:solidFill>
              </a:rPr>
              <a:t>or around </a:t>
            </a:r>
            <a:r>
              <a:rPr lang="en-US" altLang="ko-KR" dirty="0" smtClean="0">
                <a:solidFill>
                  <a:srgbClr val="FF0000"/>
                </a:solidFill>
              </a:rPr>
              <a:t>255 </a:t>
            </a:r>
            <a:r>
              <a:rPr lang="en-US" altLang="ko-KR" dirty="0">
                <a:solidFill>
                  <a:srgbClr val="FF0000"/>
                </a:solidFill>
              </a:rPr>
              <a:t>(e.g. </a:t>
            </a:r>
            <a:r>
              <a:rPr lang="en-US" altLang="ko-KR" dirty="0" smtClean="0">
                <a:solidFill>
                  <a:srgbClr val="FF0000"/>
                </a:solidFill>
              </a:rPr>
              <a:t>254, 255, 256), </a:t>
            </a:r>
            <a:r>
              <a:rPr lang="en-US" altLang="ko-KR" dirty="0">
                <a:solidFill>
                  <a:srgbClr val="FF0000"/>
                </a:solidFill>
              </a:rPr>
              <a:t>and the length of NR-SSS sequence is around 255 (e.g. 254, 255, 256</a:t>
            </a:r>
            <a:r>
              <a:rPr lang="en-US" altLang="ko-KR" dirty="0" smtClean="0">
                <a:solidFill>
                  <a:srgbClr val="FF0000"/>
                </a:solidFill>
              </a:rPr>
              <a:t>).</a:t>
            </a:r>
            <a:endParaRPr lang="en-US" altLang="ko-K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49567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1442</TotalTime>
  <Words>275</Words>
  <Application>Microsoft Office PowerPoint</Application>
  <PresentationFormat>와이드스크린</PresentationFormat>
  <Paragraphs>23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5" baseType="lpstr">
      <vt:lpstr>맑은 고딕</vt:lpstr>
      <vt:lpstr>Arial</vt:lpstr>
      <vt:lpstr>Office 테마</vt:lpstr>
      <vt:lpstr>WF on NR-SS parameter sets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Proposals of NR-SS design</dc:title>
  <dc:creator>고현수/책임연구원/차세대표준(연)ACS팀(hyunsoo.ko@lge.com)</dc:creator>
  <cp:lastModifiedBy>고현수/책임연구원/차세대표준(연)ACS팀(hyunsoo.ko@lge.com)</cp:lastModifiedBy>
  <cp:revision>53</cp:revision>
  <dcterms:created xsi:type="dcterms:W3CDTF">2017-04-03T23:02:04Z</dcterms:created>
  <dcterms:modified xsi:type="dcterms:W3CDTF">2017-04-05T23:08:24Z</dcterms:modified>
</cp:coreProperties>
</file>