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8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2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1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CA/DC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Panasonic, Samsung, NTT DOCOMO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R1-1706614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8.1.3.4</a:t>
            </a:r>
          </a:p>
        </p:txBody>
      </p:sp>
    </p:spTree>
    <p:extLst>
      <p:ext uri="{BB962C8B-B14F-4D97-AF65-F5344CB8AC3E}">
        <p14:creationId xmlns:p14="http://schemas.microsoft.com/office/powerpoint/2010/main" val="242226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For carrier aggregation multiple timing-advance groups are supported</a:t>
            </a:r>
          </a:p>
          <a:p>
            <a:pPr lvl="1"/>
            <a:r>
              <a:rPr lang="en-US" dirty="0"/>
              <a:t>FFS: The number of timing advance groups</a:t>
            </a:r>
          </a:p>
          <a:p>
            <a:pPr lvl="1"/>
            <a:endParaRPr lang="en-US" dirty="0"/>
          </a:p>
          <a:p>
            <a:r>
              <a:rPr lang="en-US" dirty="0"/>
              <a:t>For LTE-NR/NR-NR DC, any timing relation between MCG and SCG is supported</a:t>
            </a:r>
          </a:p>
          <a:p>
            <a:endParaRPr lang="en-GB" dirty="0"/>
          </a:p>
          <a:p>
            <a:r>
              <a:rPr lang="en-US" dirty="0"/>
              <a:t>For LTE-NR/NR-NR DC, </a:t>
            </a:r>
            <a:r>
              <a:rPr lang="en-GB" dirty="0"/>
              <a:t>scheduling and HARQ mechanisms/procedures are MCG/SCG independent.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02549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65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CA/DC for NR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for NR</dc:title>
  <dc:creator>Ericsson</dc:creator>
  <cp:lastModifiedBy>Ericsson</cp:lastModifiedBy>
  <cp:revision>12</cp:revision>
  <dcterms:created xsi:type="dcterms:W3CDTF">2017-03-30T08:16:27Z</dcterms:created>
  <dcterms:modified xsi:type="dcterms:W3CDTF">2017-04-05T23:12:39Z</dcterms:modified>
</cp:coreProperties>
</file>