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9" d="100"/>
          <a:sy n="89" d="100"/>
        </p:scale>
        <p:origin x="437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557D-C0D5-4B2C-ADD9-96293ADD4700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82830-B89E-4042-855A-FCF38B705E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9318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557D-C0D5-4B2C-ADD9-96293ADD4700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82830-B89E-4042-855A-FCF38B705E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6449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557D-C0D5-4B2C-ADD9-96293ADD4700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82830-B89E-4042-855A-FCF38B705E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4163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557D-C0D5-4B2C-ADD9-96293ADD4700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82830-B89E-4042-855A-FCF38B705E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7924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557D-C0D5-4B2C-ADD9-96293ADD4700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82830-B89E-4042-855A-FCF38B705E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4984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557D-C0D5-4B2C-ADD9-96293ADD4700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82830-B89E-4042-855A-FCF38B705E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14109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557D-C0D5-4B2C-ADD9-96293ADD4700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82830-B89E-4042-855A-FCF38B705E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966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557D-C0D5-4B2C-ADD9-96293ADD4700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82830-B89E-4042-855A-FCF38B705E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565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557D-C0D5-4B2C-ADD9-96293ADD4700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82830-B89E-4042-855A-FCF38B705E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124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557D-C0D5-4B2C-ADD9-96293ADD4700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82830-B89E-4042-855A-FCF38B705E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632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557D-C0D5-4B2C-ADD9-96293ADD4700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82830-B89E-4042-855A-FCF38B705E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642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1C557D-C0D5-4B2C-ADD9-96293ADD4700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D82830-B89E-4042-855A-FCF38B705E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9119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15661" y="381000"/>
            <a:ext cx="116043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88</a:t>
            </a:r>
            <a:r>
              <a:rPr lang="en-GB" sz="2400" b="1" dirty="0"/>
              <a:t>	</a:t>
            </a:r>
            <a:r>
              <a:rPr lang="en-GB" sz="2400" b="1" dirty="0" smtClean="0"/>
              <a:t>		                                                 R1-</a:t>
            </a:r>
            <a:r>
              <a:rPr lang="en-US" sz="2400" b="1" dirty="0" smtClean="0"/>
              <a:t>1706612</a:t>
            </a:r>
            <a:endParaRPr lang="en-US" sz="2400" dirty="0"/>
          </a:p>
          <a:p>
            <a:r>
              <a:rPr lang="en-US" sz="2400" b="1" dirty="0" smtClean="0"/>
              <a:t>Spokane, USA, 3</a:t>
            </a:r>
            <a:r>
              <a:rPr lang="en-US" sz="2400" b="1" baseline="30000" dirty="0" smtClean="0"/>
              <a:t>rd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7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April 2017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8.1.3.2.1</a:t>
            </a:r>
            <a:endParaRPr kumimoji="1" lang="ja-JP" altLang="en-US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250829" y="3093246"/>
            <a:ext cx="103224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1 – symbol short PUCCH with &gt; 2 UCI bits</a:t>
            </a:r>
            <a:endParaRPr lang="en-US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1700672" y="4742964"/>
            <a:ext cx="8686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Intel, LG, NTT DOCOMO, </a:t>
            </a:r>
            <a:r>
              <a:rPr lang="en-US" sz="2800" dirty="0" err="1" smtClean="0"/>
              <a:t>MediaTek</a:t>
            </a:r>
            <a:r>
              <a:rPr lang="en-US" sz="2800" dirty="0" smtClean="0"/>
              <a:t>, Samsung, Panasonic, </a:t>
            </a:r>
            <a:r>
              <a:rPr lang="en-US" sz="2800" dirty="0" err="1" smtClean="0"/>
              <a:t>Oppo</a:t>
            </a:r>
            <a:r>
              <a:rPr lang="en-US" sz="2800" dirty="0" smtClean="0"/>
              <a:t>, </a:t>
            </a:r>
            <a:r>
              <a:rPr lang="en-US" sz="2800" dirty="0" smtClean="0"/>
              <a:t>Ericsson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9140649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800" dirty="0" smtClean="0">
                <a:latin typeface="+mn-lt"/>
              </a:rPr>
              <a:t>Background</a:t>
            </a:r>
            <a:endParaRPr lang="en-US" sz="48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b="1" u="sng" dirty="0"/>
              <a:t>Agreements:</a:t>
            </a:r>
            <a:endParaRPr lang="en-US" dirty="0"/>
          </a:p>
          <a:p>
            <a:pPr lvl="0"/>
            <a:r>
              <a:rPr lang="en-GB" dirty="0"/>
              <a:t>For 1-symbol PUCCH, consider following options</a:t>
            </a:r>
            <a:endParaRPr lang="en-US" dirty="0"/>
          </a:p>
          <a:p>
            <a:pPr lvl="1"/>
            <a:r>
              <a:rPr lang="en-GB" dirty="0"/>
              <a:t>Option 1: RS and UCI of one UE are multiplexed by FDM manner in each symbol.</a:t>
            </a:r>
            <a:endParaRPr lang="en-US" dirty="0"/>
          </a:p>
          <a:p>
            <a:pPr lvl="2"/>
            <a:r>
              <a:rPr lang="en-GB" dirty="0"/>
              <a:t>Already agreed.</a:t>
            </a:r>
            <a:endParaRPr lang="en-US" dirty="0"/>
          </a:p>
          <a:p>
            <a:pPr lvl="1"/>
            <a:r>
              <a:rPr lang="en-GB" dirty="0"/>
              <a:t>Option 4: Sequence based design without RS only for small (1~2) payload size case</a:t>
            </a:r>
            <a:endParaRPr lang="en-US" dirty="0"/>
          </a:p>
          <a:p>
            <a:pPr lvl="2"/>
            <a:r>
              <a:rPr lang="en-GB" dirty="0"/>
              <a:t>Information is delivered by which sequence/code is transmitted</a:t>
            </a:r>
            <a:endParaRPr lang="en-US" dirty="0"/>
          </a:p>
          <a:p>
            <a:pPr lvl="2"/>
            <a:r>
              <a:rPr lang="en-GB" dirty="0"/>
              <a:t>Sequence is mapped over contiguous or non-contiguous REs</a:t>
            </a:r>
            <a:endParaRPr lang="en-US" dirty="0"/>
          </a:p>
          <a:p>
            <a:pPr lvl="2"/>
            <a:r>
              <a:rPr lang="en-GB" dirty="0"/>
              <a:t>UCI sequence can be </a:t>
            </a:r>
            <a:r>
              <a:rPr lang="en-GB" dirty="0" err="1"/>
              <a:t>CDMed</a:t>
            </a:r>
            <a:r>
              <a:rPr lang="en-GB" dirty="0"/>
              <a:t> with DMRS sequence of other UEs</a:t>
            </a:r>
            <a:endParaRPr lang="en-US" dirty="0"/>
          </a:p>
          <a:p>
            <a:pPr lvl="1"/>
            <a:r>
              <a:rPr lang="en-GB" dirty="0"/>
              <a:t>Option 5: Sequence based design with RS only for small (1~2) payload size case</a:t>
            </a:r>
            <a:endParaRPr lang="en-US" dirty="0"/>
          </a:p>
          <a:p>
            <a:pPr lvl="2"/>
            <a:r>
              <a:rPr lang="en-GB" dirty="0"/>
              <a:t>Information is delivered by which/what sequence/code is transmitted</a:t>
            </a:r>
            <a:endParaRPr lang="en-US" dirty="0"/>
          </a:p>
          <a:p>
            <a:pPr lvl="2"/>
            <a:r>
              <a:rPr lang="en-GB" dirty="0"/>
              <a:t>RS and UCI are multiplexed by CDM manner</a:t>
            </a:r>
            <a:endParaRPr lang="en-US" dirty="0"/>
          </a:p>
          <a:p>
            <a:pPr lvl="1"/>
            <a:r>
              <a:rPr lang="en-GB" dirty="0"/>
              <a:t>Option 6: Pre-DFT multiplexing of RS and UCI</a:t>
            </a:r>
            <a:endParaRPr lang="en-US" dirty="0"/>
          </a:p>
          <a:p>
            <a:pPr lvl="2"/>
            <a:r>
              <a:rPr lang="en-GB" dirty="0"/>
              <a:t>Consider for both small and large UCI payload size cases</a:t>
            </a:r>
            <a:endParaRPr lang="en-US" dirty="0"/>
          </a:p>
          <a:p>
            <a:pPr lvl="2"/>
            <a:r>
              <a:rPr lang="en-GB" dirty="0"/>
              <a:t>Possibility 1: {CP + Pilot} + {CP + Data} to avoid MPI b/w pilot and data</a:t>
            </a:r>
            <a:endParaRPr lang="en-US" dirty="0"/>
          </a:p>
          <a:p>
            <a:pPr lvl="2"/>
            <a:r>
              <a:rPr lang="en-GB" dirty="0"/>
              <a:t>Possibility 2: CP + {Pilot + Data} as current DFT-s-OFDM</a:t>
            </a:r>
            <a:endParaRPr lang="en-US" dirty="0"/>
          </a:p>
          <a:p>
            <a:pPr lvl="2"/>
            <a:r>
              <a:rPr lang="en-GB" dirty="0"/>
              <a:t>Other possibilities are not precluded</a:t>
            </a:r>
            <a:endParaRPr lang="en-US" dirty="0"/>
          </a:p>
          <a:p>
            <a:pPr lvl="1"/>
            <a:r>
              <a:rPr lang="en-GB" dirty="0"/>
              <a:t>Combination of above options are not precluded</a:t>
            </a:r>
            <a:endParaRPr lang="en-US" dirty="0"/>
          </a:p>
          <a:p>
            <a:pPr lvl="1"/>
            <a:r>
              <a:rPr lang="en-GB" dirty="0"/>
              <a:t>RAN1 will definitely down select above options in the next meeting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37089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800" b="1" dirty="0" smtClean="0"/>
              <a:t>Proposal</a:t>
            </a:r>
            <a:endParaRPr lang="en-US" sz="4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1692" y="1825625"/>
            <a:ext cx="10988616" cy="4351338"/>
          </a:xfrm>
        </p:spPr>
        <p:txBody>
          <a:bodyPr>
            <a:normAutofit lnSpcReduction="10000"/>
          </a:bodyPr>
          <a:lstStyle/>
          <a:p>
            <a:r>
              <a:rPr lang="en-US" sz="3200" dirty="0" smtClean="0"/>
              <a:t>For 1-symbol short PUCCH with &gt; 2 UCI bits, the following is supported for Option 1 (agreed):</a:t>
            </a:r>
          </a:p>
          <a:p>
            <a:pPr lvl="1"/>
            <a:r>
              <a:rPr lang="en-US" sz="2800" dirty="0" smtClean="0"/>
              <a:t>QPSK for UCI</a:t>
            </a:r>
          </a:p>
          <a:p>
            <a:pPr lvl="1"/>
            <a:r>
              <a:rPr lang="en-US" sz="2800" dirty="0" smtClean="0"/>
              <a:t>1~X PRBs can be configured to support various UCI payload sizes</a:t>
            </a:r>
          </a:p>
          <a:p>
            <a:pPr lvl="2"/>
            <a:r>
              <a:rPr lang="en-US" sz="2400" dirty="0" smtClean="0"/>
              <a:t>Both </a:t>
            </a:r>
            <a:r>
              <a:rPr lang="en-US" sz="2400" dirty="0"/>
              <a:t>localized (contiguous) </a:t>
            </a:r>
            <a:r>
              <a:rPr lang="en-US" sz="2400" dirty="0" smtClean="0"/>
              <a:t>and </a:t>
            </a:r>
            <a:r>
              <a:rPr lang="en-US" sz="2400" dirty="0"/>
              <a:t>distributed (non-contiguous) </a:t>
            </a:r>
            <a:r>
              <a:rPr lang="en-US" sz="2400" dirty="0" smtClean="0"/>
              <a:t>allocations are supported </a:t>
            </a:r>
          </a:p>
          <a:p>
            <a:pPr lvl="2"/>
            <a:r>
              <a:rPr lang="en-US" sz="2400" dirty="0" smtClean="0"/>
              <a:t>FFS: detailed PRB allocations and signaling of the configuration</a:t>
            </a:r>
          </a:p>
          <a:p>
            <a:pPr lvl="2"/>
            <a:r>
              <a:rPr lang="en-US" sz="2400" dirty="0" smtClean="0"/>
              <a:t>FFS: value of X</a:t>
            </a:r>
          </a:p>
          <a:p>
            <a:pPr lvl="1"/>
            <a:r>
              <a:rPr lang="en-US" sz="2800" dirty="0"/>
              <a:t>DMRS overhead: </a:t>
            </a:r>
            <a:r>
              <a:rPr lang="en-US" sz="2800" dirty="0" smtClean="0"/>
              <a:t>down-select among the following options:</a:t>
            </a:r>
            <a:endParaRPr lang="en-US" sz="2800" dirty="0"/>
          </a:p>
          <a:p>
            <a:pPr lvl="2"/>
            <a:r>
              <a:rPr lang="en-US" sz="2400" dirty="0" smtClean="0"/>
              <a:t>Option 1: one value (e.g</a:t>
            </a:r>
            <a:r>
              <a:rPr lang="en-US" sz="2400" smtClean="0"/>
              <a:t>., </a:t>
            </a:r>
            <a:r>
              <a:rPr lang="en-US" sz="2400" smtClean="0"/>
              <a:t>1/2, </a:t>
            </a:r>
            <a:r>
              <a:rPr lang="en-US" sz="2400" smtClean="0"/>
              <a:t>1/3</a:t>
            </a:r>
            <a:r>
              <a:rPr lang="en-US" sz="2400" dirty="0" smtClean="0"/>
              <a:t>, 1/4, 1/5, …)</a:t>
            </a:r>
          </a:p>
          <a:p>
            <a:pPr lvl="2"/>
            <a:r>
              <a:rPr lang="en-US" sz="2400" dirty="0" smtClean="0"/>
              <a:t>Option 2: multiple values depending on, e.g. UCI payload size etc.</a:t>
            </a:r>
          </a:p>
          <a:p>
            <a:pPr lvl="1"/>
            <a:endParaRPr lang="en-US" dirty="0" smtClean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29505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</TotalTime>
  <Words>323</Words>
  <Application>Microsoft Office PowerPoint</Application>
  <PresentationFormat>Widescreen</PresentationFormat>
  <Paragraphs>34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ＭＳ Ｐゴシック</vt:lpstr>
      <vt:lpstr>Arial</vt:lpstr>
      <vt:lpstr>Calibri</vt:lpstr>
      <vt:lpstr>Calibri Light</vt:lpstr>
      <vt:lpstr>Office Theme</vt:lpstr>
      <vt:lpstr>PowerPoint Presentation</vt:lpstr>
      <vt:lpstr>Background</vt:lpstr>
      <vt:lpstr>Proposal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Kundu, Lopamudra</dc:creator>
  <cp:lastModifiedBy>Kundu, Lopamudra</cp:lastModifiedBy>
  <cp:revision>37</cp:revision>
  <dcterms:created xsi:type="dcterms:W3CDTF">2017-04-04T19:09:33Z</dcterms:created>
  <dcterms:modified xsi:type="dcterms:W3CDTF">2017-04-05T22:07:58Z</dcterms:modified>
</cp:coreProperties>
</file>