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1" d="100"/>
          <a:sy n="71" d="100"/>
        </p:scale>
        <p:origin x="912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332890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[draft]WF on signal for power consumption reduction in NB-</a:t>
            </a:r>
            <a:r>
              <a:rPr lang="en-US" dirty="0" err="1" smtClean="0"/>
              <a:t>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</a:t>
            </a:r>
            <a:r>
              <a:rPr lang="en-US" dirty="0" err="1" smtClean="0"/>
              <a:t>HiSilicon</a:t>
            </a:r>
            <a:r>
              <a:rPr lang="en-US" dirty="0" smtClean="0"/>
              <a:t>,[….]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dirty="0" smtClean="0"/>
              <a:t>R1-17xxxxx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#88bis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USA, April 3 - 7, 2017</a:t>
            </a:r>
            <a:endParaRPr 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7.2.7.1.1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838200" y="1633339"/>
            <a:ext cx="9748234" cy="3600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RAN#75, a new WID on further NB-</a:t>
            </a:r>
            <a:r>
              <a:rPr kumimoji="0" lang="en-US" altLang="zh-CN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IoT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enhancements was approved. A set of the objectives is for further latency and power consumption reduction:</a:t>
            </a:r>
            <a:endParaRPr kumimoji="0" lang="en-US" altLang="zh-CN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kumimoji="0" lang="en-US" altLang="zh-CN" sz="18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Further latency and power consumption reduction</a:t>
            </a: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en-US" altLang="ja-JP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Power consumption reduction for physical channels</a:t>
            </a:r>
            <a:endParaRPr kumimoji="0" lang="en-US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2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kumimoji="0" lang="en-US" altLang="zh-CN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Study and, if found beneficial, specify </a:t>
            </a:r>
            <a:r>
              <a:rPr kumimoji="0" lang="en-US" altLang="ja-JP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idle mode paging and/or connected mode DRX</a:t>
            </a:r>
            <a:r>
              <a:rPr kumimoji="0" lang="en-US" altLang="zh-CN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kumimoji="0" lang="en-US" altLang="ja-JP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physical signal/channel that can be efficiently decoded or detected prior to decoding NPDCCH/NPDSCH. [RAN1,  RAN2,  RAN4]</a:t>
            </a:r>
            <a:endParaRPr kumimoji="0" lang="en-US" altLang="ja-JP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ja-JP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 RAN1#88bis, a</a:t>
            </a:r>
            <a:r>
              <a:rPr kumimoji="0" lang="en-US" altLang="ja-JP" sz="2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number of companies provide analysis/evaluations</a:t>
            </a:r>
            <a:r>
              <a:rPr lang="en-US" altLang="ja-JP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to prove </a:t>
            </a:r>
            <a:r>
              <a:rPr kumimoji="0" lang="en-US" altLang="ja-JP" sz="2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 significant benefit on power </a:t>
            </a:r>
            <a:r>
              <a:rPr lang="en-US" altLang="ja-JP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reduction by </a:t>
            </a:r>
            <a:r>
              <a:rPr kumimoji="0" lang="en-US" altLang="ja-JP" sz="2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introducing </a:t>
            </a:r>
            <a:r>
              <a:rPr lang="en-GB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new physical signal/channel to avoid unnecessary monitoring of NPDCCH and/or NPDSCH decoding</a:t>
            </a:r>
            <a:endParaRPr lang="en-US" altLang="ja-JP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Proposals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89212"/>
            <a:ext cx="10515600" cy="5567082"/>
          </a:xfrm>
        </p:spPr>
        <p:txBody>
          <a:bodyPr>
            <a:noAutofit/>
          </a:bodyPr>
          <a:lstStyle/>
          <a:p>
            <a:pPr lvl="0"/>
            <a:r>
              <a:rPr lang="en-GB" sz="2400" b="1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Techniques </a:t>
            </a:r>
            <a:r>
              <a:rPr lang="en-GB" sz="2400" b="1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to be evaluated:</a:t>
            </a:r>
            <a:endParaRPr lang="en-US" sz="2400" b="1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1"/>
            <a:r>
              <a:rPr lang="en-GB" b="1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Wake-up signal/channel (either relying or not relying on DL synchronization)</a:t>
            </a:r>
            <a:endParaRPr lang="en-US" b="1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1"/>
            <a:r>
              <a:rPr lang="en-GB" b="1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Go-to-sleep signal/channel (either relying or not relying on DL synchronization)</a:t>
            </a:r>
            <a:endParaRPr lang="en-US" b="1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1"/>
            <a:r>
              <a:rPr lang="en-GB" b="1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Compact DCI</a:t>
            </a:r>
            <a:endParaRPr lang="en-US" b="1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1"/>
            <a:r>
              <a:rPr lang="en-GB" b="1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Dynamic USS </a:t>
            </a:r>
            <a:r>
              <a:rPr lang="en-GB" b="1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periodicity</a:t>
            </a:r>
            <a:endParaRPr lang="en-US" b="1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endParaRPr lang="en-US" sz="2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497</TotalTime>
  <Words>180</Words>
  <Application>Microsoft Office PowerPoint</Application>
  <PresentationFormat>宽屏</PresentationFormat>
  <Paragraphs>18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 Unicode MS</vt:lpstr>
      <vt:lpstr>ＭＳ Ｐゴシック</vt:lpstr>
      <vt:lpstr>宋体</vt:lpstr>
      <vt:lpstr>Arial</vt:lpstr>
      <vt:lpstr>Calibri</vt:lpstr>
      <vt:lpstr>Calibri Light</vt:lpstr>
      <vt:lpstr>Symbol</vt:lpstr>
      <vt:lpstr>Times New Roman</vt:lpstr>
      <vt:lpstr>Office Theme</vt:lpstr>
      <vt:lpstr>[draft]WF on signal for power consumption reduction in NB-IoT</vt:lpstr>
      <vt:lpstr>Background</vt:lpstr>
      <vt:lpstr>Proposals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Huawei, HiSilicon</cp:lastModifiedBy>
  <cp:revision>79</cp:revision>
  <dcterms:created xsi:type="dcterms:W3CDTF">2016-03-23T22:01:47Z</dcterms:created>
  <dcterms:modified xsi:type="dcterms:W3CDTF">2017-04-05T21:00:33Z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(3)m1Zs21DQXz9b3SsAkQVm8Xn/SvKsn3Yjlm5AO0zWyVWwGi1N2YDtA+WFpeFHySS8YazxOMaE
vTI2Z8G833Ays0tU+ZieOjICeC9/7UsfDk5AbDvEkGc2oSyDROAUlKBRFwzaNsXwBSxduTiB
b1HECdJeZwGfJmDv0s8ryMKdQJI7jtWJp8bovNHGIO9nftDbLhDE24PI6dDBMIzReDAQqOfl
NTcswTQ8sIVFChNQaf</vt:lpwstr>
  </property>
  <property fmtid="{D5CDD505-2E9C-101B-9397-08002B2CF9AE}" pid="3" name="_2015_ms_pID_7253431">
    <vt:lpwstr>OzDkj7+cVQjEV8W1i7aZ+oBm3YJTCfmcPEmVwnhZKWDUjH8PHOMSB6
F4rcY2fCt4YON+k4uV4MPuu39emcWE2x52EHlveMYQKeFAlZqFXTOb8SSAq1L1g8k9TC++RP
VO0tL1EPVNEYl2EyQ01Gs1MOsVPf5j0/tBICPb7fSK8oBxbjAyqm5YTI/aNlbKcBzwzci/s5
fDXvHknhlYK/xuqIJkALMj0t6pBuLwL/ZXEk</vt:lpwstr>
  </property>
  <property fmtid="{D5CDD505-2E9C-101B-9397-08002B2CF9AE}" pid="4" name="_2015_ms_pID_7253432">
    <vt:lpwstr>4vjMBno7fw45ixbL9M7BooGUBUV25YdQpA+w
L8jvbPJ/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1491424090</vt:lpwstr>
  </property>
</Properties>
</file>