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7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Block Code for Very Short Control Information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>
                <a:solidFill>
                  <a:schemeClr val="tx1"/>
                </a:solidFill>
              </a:rPr>
              <a:t>Samsung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R1-1706581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8.1.4.2.2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u="sng" dirty="0"/>
              <a:t>Conclusion (RAN1#88):</a:t>
            </a:r>
          </a:p>
          <a:p>
            <a:r>
              <a:rPr lang="en-US" dirty="0"/>
              <a:t>For very small block lengths:</a:t>
            </a:r>
          </a:p>
          <a:p>
            <a:pPr lvl="0"/>
            <a:r>
              <a:rPr lang="en-US" dirty="0"/>
              <a:t>For evaluations to be submitted to RAN1#88bis of channel code for very small block lengths, evaluate both BLER and error detection capability for comparison</a:t>
            </a:r>
          </a:p>
          <a:p>
            <a:pPr lvl="1"/>
            <a:r>
              <a:rPr lang="en-US" dirty="0"/>
              <a:t>FFS the error detection targets</a:t>
            </a:r>
          </a:p>
          <a:p>
            <a:pPr lvl="0"/>
            <a:r>
              <a:rPr lang="en-US" dirty="0"/>
              <a:t>FFS whether the receiver knows in each case whether a </a:t>
            </a:r>
            <a:r>
              <a:rPr lang="en-US" dirty="0" err="1"/>
              <a:t>codeword</a:t>
            </a:r>
            <a:r>
              <a:rPr lang="en-US" dirty="0"/>
              <a:t> is transmitted and the format thereof</a:t>
            </a:r>
          </a:p>
          <a:p>
            <a:pPr lvl="0"/>
            <a:r>
              <a:rPr lang="en-US" dirty="0"/>
              <a:t>FFS whether the coding scheme is the same on control and data physical channels</a:t>
            </a:r>
          </a:p>
          <a:p>
            <a:pPr lvl="0"/>
            <a:r>
              <a:rPr lang="en-US" dirty="0"/>
              <a:t>FFS the details of the selection criteria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369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At least for control information block </a:t>
            </a:r>
            <a:r>
              <a:rPr lang="en-US"/>
              <a:t>length 3&lt;=K</a:t>
            </a:r>
            <a:r>
              <a:rPr lang="en-US" dirty="0"/>
              <a:t>&lt;=11 bit</a:t>
            </a:r>
          </a:p>
          <a:p>
            <a:pPr lvl="1"/>
            <a:r>
              <a:rPr lang="en-US" dirty="0"/>
              <a:t>Reed-Mueller code is adopted </a:t>
            </a:r>
          </a:p>
          <a:p>
            <a:pPr lvl="1"/>
            <a:r>
              <a:rPr lang="en-US" dirty="0"/>
              <a:t>FFS between:</a:t>
            </a:r>
          </a:p>
          <a:p>
            <a:pPr lvl="2"/>
            <a:r>
              <a:rPr lang="en-US" dirty="0"/>
              <a:t>Alt 1: Reuse LTE-RM code</a:t>
            </a:r>
          </a:p>
          <a:p>
            <a:pPr lvl="2"/>
            <a:r>
              <a:rPr lang="en-US" dirty="0"/>
              <a:t>Alt 2: A new RM code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</TotalTime>
  <Words>145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Block Code for Very Short Control Information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78</cp:revision>
  <dcterms:created xsi:type="dcterms:W3CDTF">2006-08-16T00:00:00Z</dcterms:created>
  <dcterms:modified xsi:type="dcterms:W3CDTF">2017-04-05T23:32:24Z</dcterms:modified>
</cp:coreProperties>
</file>