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yzha147\Desktop\R1-1701813.zip" TargetMode="External"/><Relationship Id="rId2" Type="http://schemas.openxmlformats.org/officeDocument/2006/relationships/hyperlink" Target="file:///C:\Users\yzha147\Desktop\R1-1703179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yzha147\Desktop\R1-170232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CSI-RS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 Beam 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/>
          <a:lstStyle/>
          <a:p>
            <a:r>
              <a:rPr lang="en-US" altLang="zh-CN" dirty="0" smtClean="0"/>
              <a:t>Intel, Ericsson,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OPPO, CATT</a:t>
            </a:r>
            <a:r>
              <a:rPr lang="en-US" altLang="zh-CN" smtClean="0"/>
              <a:t>, Samsung, CHTTL,…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#88bis              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R1-1706580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Spokane, USA 3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rd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- 7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April 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x-none" sz="2000" b="1" dirty="0" smtClean="0">
                <a:solidFill>
                  <a:srgbClr val="000000"/>
                </a:solidFill>
                <a:ea typeface="宋体" pitchFamily="2" charset="-122"/>
              </a:rPr>
              <a:t>8.1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.2.4.1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 #88, the following agreements on CSI-RS for beam management have been achieved:</a:t>
            </a:r>
          </a:p>
          <a:p>
            <a:pPr lvl="1"/>
            <a:r>
              <a:rPr lang="en-GB" altLang="zh-CN" dirty="0"/>
              <a:t>For beam management overhead and latency reduction, NR considers following options for a CSI-RS supporting beam sweeping within an OFDM symbol</a:t>
            </a:r>
            <a:endParaRPr lang="zh-CN" altLang="zh-CN" dirty="0"/>
          </a:p>
          <a:p>
            <a:pPr lvl="2"/>
            <a:r>
              <a:rPr lang="en-US" altLang="zh-CN" dirty="0"/>
              <a:t>Opt-1: IFDMA [e.g., R1-1700350,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Opt-2: Larger subcarrier spacing [e.g., R1-1700350, </a:t>
            </a:r>
            <a:r>
              <a:rPr lang="en-US" altLang="zh-CN" u="sng" dirty="0">
                <a:hlinkClick r:id="rId3" action="ppaction://hlinkfile"/>
              </a:rPr>
              <a:t>R1-1701813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Opt-3: DFT-based [e.g., </a:t>
            </a:r>
            <a:r>
              <a:rPr lang="en-US" altLang="zh-CN" u="sng" dirty="0">
                <a:hlinkClick r:id="rId4" action="ppaction://hlinkfile"/>
              </a:rPr>
              <a:t>R1-1702329</a:t>
            </a:r>
            <a:r>
              <a:rPr lang="en-US" altLang="zh-CN" dirty="0"/>
              <a:t>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Other options are not precluded</a:t>
            </a:r>
            <a:endParaRPr lang="zh-CN" altLang="zh-CN" dirty="0"/>
          </a:p>
          <a:p>
            <a:pPr lvl="2"/>
            <a:r>
              <a:rPr lang="en-US" altLang="zh-CN" dirty="0"/>
              <a:t>If supported, down-selection among the options during WI phase</a:t>
            </a:r>
            <a:endParaRPr lang="zh-CN" altLang="zh-CN" dirty="0"/>
          </a:p>
          <a:p>
            <a:pPr lvl="2"/>
            <a:r>
              <a:rPr lang="en-US" altLang="zh-CN" dirty="0"/>
              <a:t>Note: the symbol duration is based on a reference numerology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334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(cont’d)</a:t>
            </a:r>
            <a:endParaRPr lang="zh-CN" alt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23748"/>
            <a:ext cx="9387506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 RAN1 #87 meeting, the following agreements have been achieved: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 supports the DL Tx beam sweeping and UE Rx beam sweeping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CSI-RS can be used in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P1, P2, P3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 CSI-RS supports the following mapping structure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CSI-RS port(s) can be mapped per (sub)time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Across (sub)time units, same CSI-RS antenna ports can be mapped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Values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Here, “time unit” refers to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n&gt;=1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OFDM symbols in a configured/reference numerology,  where the value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OFDM symbols comprising a time unit is consecutive or not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Port multiplexing method, e.g., FDM, TDM, CDM, any combinations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Each time unit can be partitioned into sub-time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Partitioning method, e.g., TDM, IFDMA, OFDM symbol-level partition with same/shorter OFDM symbol length(i.e. larger subcarrier spacing) 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as/than the reference OFDM symbol length (subcarrier spacing), and other methods are not precluded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en-GB" altLang="ja-JP" sz="1000" dirty="0">
                <a:ea typeface="MS Mincho" panose="02020609040205080304" pitchFamily="49" charset="-128"/>
                <a:cs typeface="Times New Roman" panose="02020603050405020304" pitchFamily="18" charset="0"/>
              </a:rPr>
              <a:t>This mapping structure can be used for supporting multiple panels/Tx chains</a:t>
            </a:r>
            <a:endParaRPr lang="en-GB" altLang="zh-CN" sz="10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Options to map CSI-RS for Tx and Rx beam sweeping for further study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3: combination of Alt1 and Alt2: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one time unit, Tx beam(s) are same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another time unit, Tx beam(s) are different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combination of the different time units in terms of e.g., number and periodicity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only Tx sweeping or Rx sweeping is also a possibility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options are not precluded.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how to capture “same beam” and “different beam” in spec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above mapping structure 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is configured with one or multiple CSI-RS resource configurations</a:t>
            </a: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48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With regard to overhead and latency for beam management, NR supports configurable size of one sub-time unit</a:t>
            </a:r>
          </a:p>
          <a:p>
            <a:pPr lvl="1" algn="just"/>
            <a:r>
              <a:rPr lang="en-US" altLang="zh-CN" sz="2000" dirty="0" smtClean="0">
                <a:solidFill>
                  <a:srgbClr val="000000"/>
                </a:solidFill>
                <a:ea typeface="宋体" panose="02010600030101010101" pitchFamily="2" charset="-122"/>
              </a:rPr>
              <a:t>One sub-time unit can be configured to be smaller than or equal to one symbol based on a reference numerology.</a:t>
            </a:r>
          </a:p>
          <a:p>
            <a:pPr lvl="2" algn="just"/>
            <a:r>
              <a:rPr lang="en-US" altLang="zh-CN" sz="1600" dirty="0"/>
              <a:t>FFS: </a:t>
            </a:r>
            <a:r>
              <a:rPr lang="en-US" altLang="zh-CN" sz="1600" dirty="0" smtClean="0"/>
              <a:t>allowed number </a:t>
            </a:r>
            <a:r>
              <a:rPr lang="en-US" altLang="zh-CN" sz="1600" dirty="0"/>
              <a:t>of </a:t>
            </a:r>
            <a:r>
              <a:rPr lang="en-US" altLang="zh-CN" sz="1600" dirty="0" smtClean="0"/>
              <a:t>sub-time </a:t>
            </a:r>
            <a:r>
              <a:rPr lang="en-US" altLang="zh-CN" sz="1600" dirty="0"/>
              <a:t>units per OFDM symbol, e.g. 2, 4, </a:t>
            </a:r>
            <a:r>
              <a:rPr lang="en-US" altLang="zh-CN" sz="1600" dirty="0" smtClean="0"/>
              <a:t>6, ....</a:t>
            </a:r>
            <a:endParaRPr lang="en-US" altLang="zh-CN" sz="1600" dirty="0"/>
          </a:p>
          <a:p>
            <a:pPr lvl="1" algn="just"/>
            <a:r>
              <a:rPr lang="en-US" altLang="zh-CN" sz="2000" dirty="0">
                <a:ea typeface="宋体" panose="02010600030101010101" pitchFamily="2" charset="-122"/>
              </a:rPr>
              <a:t>Support at least one </a:t>
            </a:r>
            <a:r>
              <a:rPr lang="en-US" altLang="zh-CN" sz="2000" dirty="0" smtClean="0">
                <a:ea typeface="宋体" panose="02010600030101010101" pitchFamily="2" charset="-122"/>
              </a:rPr>
              <a:t>of the following options for sub-time unit partition</a:t>
            </a:r>
          </a:p>
          <a:p>
            <a:pPr lvl="2"/>
            <a:r>
              <a:rPr lang="en-US" altLang="zh-CN" sz="1600" dirty="0"/>
              <a:t>Opt-1: IFDMA </a:t>
            </a:r>
            <a:endParaRPr lang="en-US" altLang="zh-CN" sz="1600" dirty="0" smtClean="0"/>
          </a:p>
          <a:p>
            <a:pPr lvl="2"/>
            <a:r>
              <a:rPr lang="en-US" altLang="zh-CN" sz="1600" dirty="0" smtClean="0"/>
              <a:t>Opt-2</a:t>
            </a:r>
            <a:r>
              <a:rPr lang="en-US" altLang="zh-CN" sz="1600" dirty="0"/>
              <a:t>: Larger subcarrier spacing </a:t>
            </a:r>
            <a:endParaRPr lang="en-US" altLang="zh-CN" sz="1600" dirty="0" smtClean="0"/>
          </a:p>
          <a:p>
            <a:pPr lvl="2"/>
            <a:r>
              <a:rPr lang="en-US" altLang="zh-CN" sz="1600" dirty="0" smtClean="0"/>
              <a:t>Opt-3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DFT-based</a:t>
            </a:r>
            <a:endParaRPr lang="zh-CN" altLang="zh-CN" sz="1600" dirty="0"/>
          </a:p>
          <a:p>
            <a:pPr lvl="2" algn="just"/>
            <a:endParaRPr lang="zh-CN" altLang="zh-CN" sz="1600" dirty="0">
              <a:ea typeface="宋体" panose="02010600030101010101" pitchFamily="2" charset="-122"/>
            </a:endParaRPr>
          </a:p>
          <a:p>
            <a:pPr lvl="1" algn="just"/>
            <a:endParaRPr lang="en-US" altLang="zh-CN" sz="200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569</Words>
  <Application>Microsoft Office PowerPoint</Application>
  <PresentationFormat>Widescreen</PresentationFormat>
  <Paragraphs>54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游ゴシック</vt:lpstr>
      <vt:lpstr>等线</vt:lpstr>
      <vt:lpstr>等线 Light</vt:lpstr>
      <vt:lpstr>宋体</vt:lpstr>
      <vt:lpstr>Arial</vt:lpstr>
      <vt:lpstr>Times New Roman</vt:lpstr>
      <vt:lpstr>Office 主题​​</vt:lpstr>
      <vt:lpstr>Way Forward on CSI-RS for Beam Management</vt:lpstr>
      <vt:lpstr>Background</vt:lpstr>
      <vt:lpstr>Background (cont’d)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Zhang, Yushu</cp:lastModifiedBy>
  <cp:revision>27</cp:revision>
  <dcterms:created xsi:type="dcterms:W3CDTF">2017-04-03T05:00:24Z</dcterms:created>
  <dcterms:modified xsi:type="dcterms:W3CDTF">2017-04-05T20:19:20Z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be5bb317-0caa-4518-b813-94e9fc190cc7</vt:lpwstr>
  </property>
  <property fmtid="{D5CDD505-2E9C-101B-9397-08002B2CF9AE}" pid="3" name="CTP_TimeStamp">
    <vt:lpwstr>2017-04-05 20:19:19Z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