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8" autoAdjust="0"/>
    <p:restoredTop sz="94660"/>
  </p:normalViewPr>
  <p:slideViewPr>
    <p:cSldViewPr snapToGrid="0">
      <p:cViewPr varScale="1">
        <p:scale>
          <a:sx n="92" d="100"/>
          <a:sy n="92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t>06/04/2017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4781" y="1805940"/>
            <a:ext cx="9625445" cy="2069176"/>
          </a:xfrm>
        </p:spPr>
        <p:txBody>
          <a:bodyPr>
            <a:normAutofit/>
          </a:bodyPr>
          <a:lstStyle/>
          <a:p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WF on coding scheme for small block length</a:t>
            </a:r>
            <a:endParaRPr lang="en-GB" sz="44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95648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88bis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de-DE" altLang="zh-CN" sz="2400" dirty="0" smtClean="0"/>
              <a:t>Athens, Greece, Feb. 13</a:t>
            </a:r>
            <a:r>
              <a:rPr lang="de-DE" altLang="zh-CN" sz="2400" baseline="30000" dirty="0" smtClean="0"/>
              <a:t>th</a:t>
            </a:r>
            <a:r>
              <a:rPr lang="de-DE" altLang="zh-CN" sz="2400" dirty="0" smtClean="0"/>
              <a:t> – 17</a:t>
            </a:r>
            <a:r>
              <a:rPr lang="de-DE" altLang="zh-CN" sz="2400" baseline="30000" dirty="0" smtClean="0"/>
              <a:t>th</a:t>
            </a:r>
            <a:r>
              <a:rPr lang="de-DE" altLang="zh-CN" sz="2400" dirty="0" smtClean="0"/>
              <a:t>, 2017</a:t>
            </a:r>
            <a:endParaRPr lang="de-DE" altLang="zh-CN" sz="2400" dirty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8.1.4.2.2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9306" y="4776140"/>
            <a:ext cx="9458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LG Electronics</a:t>
            </a:r>
            <a:r>
              <a:rPr lang="en-US" sz="2800" dirty="0" smtClean="0"/>
              <a:t>, KT, Nokia, ASB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448976" y="305509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R1-1706579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166518" y="1116463"/>
            <a:ext cx="1006579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In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RAN1#87, </a:t>
            </a:r>
            <a:r>
              <a:rPr lang="en-US" altLang="ko-KR" sz="22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the following </a:t>
            </a: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agreement and working assumption were made: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GB" altLang="ko-KR" dirty="0" smtClean="0"/>
              <a:t>UL </a:t>
            </a:r>
            <a:r>
              <a:rPr lang="en-GB" altLang="ko-KR" dirty="0"/>
              <a:t>control information for </a:t>
            </a:r>
            <a:r>
              <a:rPr lang="en-GB" altLang="ko-KR" dirty="0" err="1" smtClean="0"/>
              <a:t>eMBB</a:t>
            </a:r>
            <a:endParaRPr lang="en-GB" altLang="ko-KR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dirty="0" smtClean="0"/>
              <a:t>Adopt </a:t>
            </a:r>
            <a:r>
              <a:rPr lang="en-GB" altLang="ko-KR" dirty="0"/>
              <a:t>Polar Coding (except FFS for </a:t>
            </a:r>
            <a:r>
              <a:rPr lang="en-US" altLang="ko-KR" dirty="0"/>
              <a:t>very small block lengths where repetition/block coding may be </a:t>
            </a:r>
            <a:r>
              <a:rPr lang="en-US" altLang="ko-KR" dirty="0" smtClean="0"/>
              <a:t>preferred)</a:t>
            </a:r>
            <a:endParaRPr lang="en-US" altLang="ko-KR" dirty="0"/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DL control information for </a:t>
            </a:r>
            <a:r>
              <a:rPr lang="en-US" altLang="ko-KR" dirty="0" err="1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eMBB</a:t>
            </a:r>
            <a:endParaRPr lang="en-US" altLang="ko-KR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dirty="0" smtClean="0"/>
              <a:t>Working </a:t>
            </a:r>
            <a:r>
              <a:rPr lang="en-GB" altLang="ko-KR" dirty="0"/>
              <a:t>Assumption to adopt Polar Coding (except FFS for </a:t>
            </a:r>
            <a:r>
              <a:rPr lang="en-US" altLang="ko-KR" dirty="0"/>
              <a:t>very small block lengths where repetition/block coding may be </a:t>
            </a:r>
            <a:r>
              <a:rPr lang="en-US" altLang="ko-KR" dirty="0" smtClean="0"/>
              <a:t>preferred)</a:t>
            </a:r>
            <a:endParaRPr lang="en-US" altLang="ko-KR" dirty="0"/>
          </a:p>
          <a:p>
            <a:pPr marL="1714500" lvl="3" indent="-342900">
              <a:buFont typeface="Calibri" panose="020F0502020204030204" pitchFamily="34" charset="0"/>
              <a:buChar char="–"/>
            </a:pPr>
            <a:r>
              <a:rPr lang="en-US" altLang="ko-KR" dirty="0" smtClean="0"/>
              <a:t>To </a:t>
            </a:r>
            <a:r>
              <a:rPr lang="en-US" altLang="ko-KR" dirty="0"/>
              <a:t>be confirmed unless significant issues are identified by the RAN1 Jan </a:t>
            </a:r>
            <a:r>
              <a:rPr lang="en-US" altLang="ko-KR" dirty="0" err="1"/>
              <a:t>adhoc</a:t>
            </a:r>
            <a:r>
              <a:rPr lang="en-US" altLang="ko-KR" dirty="0"/>
              <a:t> in relation to performance, latency, power consumption and implementation complexity</a:t>
            </a:r>
            <a:endParaRPr lang="ko-KR" altLang="ko-KR"/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2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Based on evaluation results, following observations can be obtained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1 bit information size: repetition code shows the best performance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2 bit information size: simplex code shows the best performance</a:t>
            </a:r>
          </a:p>
          <a:p>
            <a:pPr marL="800100" lvl="1" indent="-342900">
              <a:buFont typeface="Wingdings" panose="05000000000000000000" pitchFamily="2" charset="2"/>
              <a:buChar char="l"/>
            </a:pPr>
            <a:r>
              <a:rPr lang="en-US" altLang="ko-KR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RM code outperforms polar code for information size 2&lt;K&lt;=11. </a:t>
            </a:r>
          </a:p>
          <a:p>
            <a:endParaRPr lang="en-US" sz="22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6" y="419694"/>
            <a:ext cx="10515600" cy="81204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Background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76882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426" y="1472554"/>
            <a:ext cx="10385946" cy="454787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Following coding schemes for K information bits should be supported</a:t>
            </a:r>
            <a:endParaRPr lang="en-US" sz="2200" b="1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K=1 bit: repetition code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K=2 bit: simplex code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3&lt;=K&lt;=11: </a:t>
            </a: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RM </a:t>
            </a: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code in LTE specification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12&lt;=K&lt;=X: </a:t>
            </a:r>
            <a:r>
              <a:rPr lang="en-US" sz="1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FFS</a:t>
            </a:r>
            <a:endParaRPr lang="en-US" sz="18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457200" lvl="1" indent="0" algn="just">
              <a:lnSpc>
                <a:spcPct val="150000"/>
              </a:lnSpc>
              <a:buNone/>
            </a:pPr>
            <a:endParaRPr lang="en-US" sz="18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en-US" sz="18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573170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7258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10821</TotalTime>
  <Words>209</Words>
  <Application>Microsoft Office PowerPoint</Application>
  <PresentationFormat>와이드스크린</PresentationFormat>
  <Paragraphs>25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ＭＳ Ｐゴシック</vt:lpstr>
      <vt:lpstr>Nokia Pure Text</vt:lpstr>
      <vt:lpstr>宋体</vt:lpstr>
      <vt:lpstr>맑은 고딕</vt:lpstr>
      <vt:lpstr>Arial</vt:lpstr>
      <vt:lpstr>Calibri</vt:lpstr>
      <vt:lpstr>Calibri Light</vt:lpstr>
      <vt:lpstr>Wingdings</vt:lpstr>
      <vt:lpstr>Office Theme</vt:lpstr>
      <vt:lpstr>WF on coding scheme for small block length</vt:lpstr>
      <vt:lpstr> 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Jayasinghe, Keeth (Nokia - FI/Espoo)</dc:creator>
  <cp:lastModifiedBy>김봉회/수석연구원/차세대표준(연)ACS팀(bonghoe.kim@lge.com)</cp:lastModifiedBy>
  <cp:revision>167</cp:revision>
  <dcterms:created xsi:type="dcterms:W3CDTF">2016-04-11T10:28:00Z</dcterms:created>
  <dcterms:modified xsi:type="dcterms:W3CDTF">2017-04-05T23:38:28Z</dcterms:modified>
</cp:coreProperties>
</file>