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Way forward on simulation assumptions of narrowband measurement accuracy improvement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Huawei, </a:t>
            </a:r>
            <a:r>
              <a:rPr lang="en-US" sz="3200" dirty="0" err="1" smtClean="0"/>
              <a:t>HiSilicon</a:t>
            </a:r>
            <a:r>
              <a:rPr lang="en-US" sz="3200" smtClean="0"/>
              <a:t>, </a:t>
            </a:r>
            <a:r>
              <a:rPr lang="en-US" sz="3200" smtClean="0"/>
              <a:t>LGE, [Ericsson] 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altLang="zh-CN" sz="1800" dirty="0" smtClean="0"/>
              <a:t>1706577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7.2.7.2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Background</a:t>
            </a:r>
            <a:endParaRPr lang="en-US" dirty="0">
              <a:latin typeface="+mn-lt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74678" y="1558031"/>
            <a:ext cx="9748234" cy="2564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In RAN#75, a new WID on further NB-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IoT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enhancements was approved. One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objective for </a:t>
            </a:r>
            <a:r>
              <a:rPr lang="en-GB" altLang="zh-CN" sz="2400" dirty="0" smtClean="0">
                <a:ea typeface="宋体" panose="02010600030101010101" pitchFamily="2" charset="-122"/>
                <a:cs typeface="Times New Roman" pitchFamily="18" charset="0"/>
              </a:rPr>
              <a:t>narrowband measurement accuracy improvements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is as follows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r>
              <a:rPr lang="en-GB" altLang="zh-CN" sz="2000" b="1" i="1" dirty="0" smtClean="0"/>
              <a:t>	</a:t>
            </a:r>
            <a:r>
              <a:rPr lang="en-GB" altLang="zh-CN" sz="2000" b="1" i="1" u="sng" dirty="0" smtClean="0"/>
              <a:t>Narrowband measurement accuracy improvements [RAN1, RAN4, RAN2]</a:t>
            </a:r>
            <a:endParaRPr lang="zh-CN" altLang="zh-CN" sz="2000" i="1" dirty="0" smtClean="0"/>
          </a:p>
          <a:p>
            <a:pPr>
              <a:buNone/>
            </a:pPr>
            <a:r>
              <a:rPr lang="en-GB" altLang="zh-CN" sz="2000" i="1" dirty="0" smtClean="0"/>
              <a:t>	Evaluate and if appropriate specify use of additional existing signals than NRS for RRM measurements, with associated RAN4 core requirements taking into account e.g. UE complexity, power consumption, system capacity.</a:t>
            </a:r>
            <a:endParaRPr kumimoji="0" lang="en-US" altLang="ja-JP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Background</a:t>
            </a:r>
            <a:endParaRPr lang="en-US" dirty="0">
              <a:latin typeface="+mn-lt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74678" y="1537980"/>
            <a:ext cx="9748234" cy="437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narrowband measurement accuracy improvements are achieved as follows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lvl="0"/>
            <a:r>
              <a:rPr lang="en-GB" altLang="zh-CN" sz="1600" i="1" dirty="0" smtClean="0"/>
              <a:t>At least NSSS is used additionally to NRS for in-band, guard-band, standalone.</a:t>
            </a:r>
            <a:endParaRPr lang="zh-CN" altLang="zh-CN" sz="1600" i="1" dirty="0" smtClean="0"/>
          </a:p>
          <a:p>
            <a:pPr lvl="1"/>
            <a:r>
              <a:rPr lang="en-GB" altLang="zh-CN" sz="1600" i="1" dirty="0" smtClean="0"/>
              <a:t>FFS details of related </a:t>
            </a:r>
            <a:r>
              <a:rPr lang="en-GB" altLang="zh-CN" sz="1600" i="1" dirty="0" err="1" smtClean="0"/>
              <a:t>signaling</a:t>
            </a:r>
            <a:endParaRPr lang="zh-CN" altLang="zh-CN" sz="1600" i="1" dirty="0" smtClean="0"/>
          </a:p>
          <a:p>
            <a:pPr lvl="0"/>
            <a:r>
              <a:rPr lang="en-GB" altLang="zh-CN" sz="1600" i="1" dirty="0" smtClean="0"/>
              <a:t>Additional candidates can be NPSS, NPBCH, NPRS, PRS (in-band), CRS (in-band),  </a:t>
            </a:r>
            <a:r>
              <a:rPr lang="en-US" altLang="zh-CN" sz="1600" i="1" dirty="0" smtClean="0"/>
              <a:t>physical signal that can be efficiently decoded or detected prior to decoding NPDCCH/NPDSCH (if standardized)</a:t>
            </a:r>
            <a:r>
              <a:rPr lang="en-US" altLang="zh-CN" sz="1600" b="1" i="1" dirty="0" smtClean="0"/>
              <a:t> </a:t>
            </a:r>
            <a:r>
              <a:rPr lang="en-GB" altLang="zh-CN" sz="1600" i="1" dirty="0" smtClean="0"/>
              <a:t>and the performance improvements should be evaluated until RAN1#89</a:t>
            </a:r>
            <a:endParaRPr lang="zh-CN" altLang="zh-CN" sz="1600" i="1" dirty="0" smtClean="0"/>
          </a:p>
          <a:p>
            <a:pPr lvl="1"/>
            <a:r>
              <a:rPr lang="en-GB" altLang="zh-CN" sz="1600" i="1" dirty="0" smtClean="0"/>
              <a:t>Among the additional candidates, companies are recommended to prioritise CRS (in-band)</a:t>
            </a:r>
            <a:endParaRPr lang="zh-CN" altLang="zh-CN" sz="1600" i="1" dirty="0" smtClean="0"/>
          </a:p>
          <a:p>
            <a:pPr lvl="1"/>
            <a:r>
              <a:rPr lang="en-GB" altLang="zh-CN" sz="1600" i="1" dirty="0" smtClean="0"/>
              <a:t>FFS if the existing signal(s)/channel(s) used additionally to NRS can be different in the serving cell to a neighbour cell</a:t>
            </a:r>
            <a:endParaRPr lang="zh-CN" altLang="zh-CN" sz="1600" i="1" dirty="0" smtClean="0"/>
          </a:p>
          <a:p>
            <a:pPr lvl="0"/>
            <a:r>
              <a:rPr lang="en-US" altLang="zh-CN" sz="1600" i="1" dirty="0" smtClean="0"/>
              <a:t>FFS for </a:t>
            </a:r>
            <a:r>
              <a:rPr lang="en-US" altLang="zh-CN" sz="1600" i="1" dirty="0" err="1" smtClean="0"/>
              <a:t>RRC_connected</a:t>
            </a:r>
            <a:r>
              <a:rPr lang="en-US" altLang="zh-CN" sz="1600" i="1" dirty="0" smtClean="0"/>
              <a:t> mode where at least the NPDCCH could be helpful for narrowband measurement accuracy improvement</a:t>
            </a:r>
            <a:endParaRPr lang="zh-CN" altLang="zh-CN" sz="1600" i="1" dirty="0" smtClean="0"/>
          </a:p>
          <a:p>
            <a:pPr lvl="0"/>
            <a:r>
              <a:rPr lang="en-GB" altLang="zh-CN" sz="1600" i="1" dirty="0" smtClean="0"/>
              <a:t>FFS details of how UE is informed of differing EPRE between signals</a:t>
            </a:r>
            <a:endParaRPr lang="zh-CN" altLang="zh-CN" sz="1600" i="1" dirty="0" smtClean="0"/>
          </a:p>
          <a:p>
            <a:pPr hangingPunct="0">
              <a:buNone/>
            </a:pPr>
            <a:endParaRPr lang="zh-CN" altLang="zh-CN" sz="2000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  <a:cs typeface="Arial" pitchFamily="34" charset="0"/>
              </a:rPr>
              <a:t>Proposal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257" y="1280286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GB" altLang="zh-CN" sz="2800" dirty="0" smtClean="0"/>
              <a:t>Simulation assumptions for narrowband measurement accuracy evaluation as follows,</a:t>
            </a:r>
            <a:endParaRPr lang="zh-CN" altLang="zh-CN" sz="2800" dirty="0" smtClean="0"/>
          </a:p>
          <a:p>
            <a:pPr lvl="2">
              <a:buNone/>
            </a:pPr>
            <a:endParaRPr lang="zh-CN" altLang="zh-CN" sz="24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895525" y="2194556"/>
          <a:ext cx="7999103" cy="3840480"/>
        </p:xfrm>
        <a:graphic>
          <a:graphicData uri="http://schemas.openxmlformats.org/drawingml/2006/table">
            <a:tbl>
              <a:tblPr/>
              <a:tblGrid>
                <a:gridCol w="3472587"/>
                <a:gridCol w="4526516"/>
              </a:tblGrid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Channel model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TU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Doppler spread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 Hz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Antenna configuration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1Tx for stand-alone, 2Tx for 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for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in-band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1Rx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Frequency error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±50 Hz 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NB-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IoT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carrier type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Anchor carrier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*NRS presence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*Before a UE obtains </a:t>
                      </a:r>
                      <a:r>
                        <a:rPr lang="en-GB" altLang="zh-CN" sz="1400" i="1" kern="120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operationModeInfo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</a:t>
                      </a:r>
                      <a:r>
                        <a:rPr lang="en-GB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refers to section 10.2.6 of TS 36.211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Measurement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bandwidth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180kHz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EPRE of different signals compared to EPRE of NRS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[0,3,-3] dB for NSSS, NPSS, NPRS, PRS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for others, refers to section 16.2.2 of TS 36.213</a:t>
                      </a: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MCL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164 dB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**SNR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of NRS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 dB noise figure,</a:t>
                      </a:r>
                    </a:p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[-4.6]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dB for stand-alone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, [-12.6] dB for in-band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Assuming 9 dB noise figure,</a:t>
                      </a:r>
                    </a:p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[-8.6]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dB for stand-alone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, [-16.6] dB for in-band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Measurement period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[400,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800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] ms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Other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not addressed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Report with the simulation results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892193" y="6124011"/>
            <a:ext cx="7487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dirty="0" smtClean="0"/>
              <a:t>*Inform the assumption of existing NRS based RRM measurement </a:t>
            </a:r>
          </a:p>
          <a:p>
            <a:r>
              <a:rPr lang="en-GB" altLang="zh-CN" sz="1400" dirty="0" smtClean="0"/>
              <a:t>**The noise figure difference compared to rel-13 does not affect the 164 dB MCL of NB-</a:t>
            </a:r>
            <a:r>
              <a:rPr lang="en-GB" altLang="zh-CN" sz="1400" dirty="0" err="1" smtClean="0"/>
              <a:t>IoT</a:t>
            </a:r>
            <a:r>
              <a:rPr lang="en-GB" altLang="zh-CN" sz="1400" dirty="0" smtClean="0"/>
              <a:t> in Rel-13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393</Words>
  <Application>Microsoft Office PowerPoint</Application>
  <PresentationFormat>自定义</PresentationFormat>
  <Paragraphs>52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simulation assumptions of narrowband measurement accuracy improvement</vt:lpstr>
      <vt:lpstr>Background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133</cp:revision>
  <dcterms:created xsi:type="dcterms:W3CDTF">2016-03-23T22:01:47Z</dcterms:created>
  <dcterms:modified xsi:type="dcterms:W3CDTF">2017-04-05T23:48:32Z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(3)DACNOiiLfUf5yOqxdnR6XsERkPEZpwP64IcW/EMj4+yYzNWN4oIv1HjkWFhLqzTsP814P+rE
CIWVWbRXASh4f4WSQFpVtQcz4QOnJYWQFlkYBqYlobSQ09MSfiTrF66YYMcZ8EvRYuLQgWuK
yIH6rbWQpgga6uzO0EsDJq2bguwnrNpow/lqkjDJl+RTCdQvQXT37SY7voKVOmIbdJhwQAxt
+mSC6oZnY3YGzh++gT</vt:lpwstr>
  </property>
  <property fmtid="{D5CDD505-2E9C-101B-9397-08002B2CF9AE}" pid="3" name="_2015_ms_pID_7253431">
    <vt:lpwstr>vc3tA7069Lp7nQzMcmZDz+fiuDPKoj4JLXB5BrDu7YmnioSucNda3b
XKkT5MPsIRjTuiAxx/yCk9VT3aPQdtfwRzjE5LaOnaXYKrL/Sp8Ih+aEtro9iyTS6E0UWIGk
HldYRoMkbt+tv3+bCF2yA43ng6KsalBljrU7Mg9VquPczwtmN7TIL3GrlD0Z43SSZUANB4SA
Bg+3qLT4h+WiwXgBag5/YABzEkWiuyTo2Pc8</vt:lpwstr>
  </property>
  <property fmtid="{D5CDD505-2E9C-101B-9397-08002B2CF9AE}" pid="4" name="_2015_ms_pID_7253432">
    <vt:lpwstr>RuzPVVgBpJ4dWLXLA031SHD/QbW8gD9PZxeK
bfcswzKF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1491411250</vt:lpwstr>
  </property>
</Properties>
</file>