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3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channel reciprocity based CSI acquisition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for NR</a:t>
            </a: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773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8.1.2.3.3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</a:t>
            </a:r>
            <a:r>
              <a:rPr lang="en-GB" altLang="it-IT" sz="2400" dirty="0" smtClean="0"/>
              <a:t>Microelectronics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Samsung</a:t>
            </a:r>
            <a:r>
              <a:rPr lang="en-US" altLang="it-IT" sz="2400" dirty="0"/>
              <a:t>, </a:t>
            </a:r>
            <a:r>
              <a:rPr lang="en-US" altLang="it-IT" sz="2400" dirty="0" smtClean="0"/>
              <a:t>CATT, CMCC, </a:t>
            </a:r>
            <a:r>
              <a:rPr lang="en-US" altLang="it-IT" sz="2400" dirty="0" smtClean="0"/>
              <a:t>ASTRI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ITRI,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AT&amp;T, NTT DOCOMO, </a:t>
            </a:r>
            <a:r>
              <a:rPr lang="en-US" altLang="it-IT" sz="2400" dirty="0" err="1" smtClean="0"/>
              <a:t>MediaTek</a:t>
            </a:r>
            <a:r>
              <a:rPr lang="en-US" altLang="it-IT" sz="2400" dirty="0"/>
              <a:t>, </a:t>
            </a:r>
            <a:r>
              <a:rPr lang="en-US" altLang="it-IT" sz="2400" dirty="0" smtClean="0"/>
              <a:t>Ericsson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50825" y="311564"/>
            <a:ext cx="8686800" cy="15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#88bis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R1-1706574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19406" y="1118498"/>
            <a:ext cx="866678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at least the following CSI acquisition scheme based on channel reciprocity in NR </a:t>
            </a:r>
            <a:endParaRPr lang="en-GB" altLang="ja-JP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Non-PMI feedback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 contains RI and CQI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GB" sz="2000" b="0" dirty="0" smtClean="0">
                <a:latin typeface="Times" charset="0"/>
                <a:ea typeface="Times" charset="0"/>
                <a:cs typeface="Times" charset="0"/>
              </a:rPr>
              <a:t>CQI </a:t>
            </a:r>
            <a:r>
              <a:rPr lang="en-GB" sz="2000" b="0" dirty="0">
                <a:latin typeface="Times" charset="0"/>
                <a:ea typeface="Times" charset="0"/>
                <a:cs typeface="Times" charset="0"/>
              </a:rPr>
              <a:t>depends on RI and PMI which are selected from a defined codebook or an indicated codebook subset but PMI is not fed back</a:t>
            </a:r>
            <a:r>
              <a:rPr lang="en-GB" sz="2000" b="0" dirty="0" smtClean="0">
                <a:latin typeface="Times" charset="0"/>
                <a:ea typeface="Times" charset="0"/>
                <a:cs typeface="Times" charset="0"/>
              </a:rPr>
              <a:t>.</a:t>
            </a:r>
            <a:endParaRPr lang="en-US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may also calculate RI and CQI directly with estimated channel, FFS spec impact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other schemes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24624</TotalTime>
  <Words>122</Words>
  <Application>Microsoft Macintosh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ＭＳ Ｐゴシック</vt:lpstr>
      <vt:lpstr>Times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Way forward on channel reciprocity based CSI acquisition for NR</vt:lpstr>
      <vt:lpstr>Proposal 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ynli</cp:lastModifiedBy>
  <cp:revision>2426</cp:revision>
  <dcterms:created xsi:type="dcterms:W3CDTF">2007-12-19T20:51:45Z</dcterms:created>
  <dcterms:modified xsi:type="dcterms:W3CDTF">2017-04-07T02:57:05Z</dcterms:modified>
</cp:coreProperties>
</file>