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70" d="100"/>
          <a:sy n="70" d="100"/>
        </p:scale>
        <p:origin x="65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193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101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58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07838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8766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28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872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884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332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18453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54881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1C14E-A48D-4DA5-861B-A1C474601893}" type="datetimeFigureOut">
              <a:rPr lang="en-US" smtClean="0"/>
              <a:t>4/5/2017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366572-7DD0-4E12-B19D-AE5A62790F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370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864436" cy="2387600"/>
          </a:xfrm>
        </p:spPr>
        <p:txBody>
          <a:bodyPr/>
          <a:lstStyle/>
          <a:p>
            <a:r>
              <a:rPr lang="en-US" dirty="0"/>
              <a:t>WF on RACH Msg3 Waveform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</a:t>
            </a:r>
            <a:r>
              <a:rPr lang="en-US" dirty="0" err="1"/>
              <a:t>Oppo</a:t>
            </a:r>
            <a:r>
              <a:rPr lang="en-US" dirty="0"/>
              <a:t>, Vivo, IITH, </a:t>
            </a:r>
            <a:r>
              <a:rPr lang="en-US" dirty="0" err="1"/>
              <a:t>CEWiT</a:t>
            </a:r>
            <a:r>
              <a:rPr lang="en-US" dirty="0"/>
              <a:t>, IITM, </a:t>
            </a:r>
            <a:r>
              <a:rPr lang="en-US" dirty="0" err="1"/>
              <a:t>Tejas</a:t>
            </a:r>
            <a:r>
              <a:rPr lang="en-US" dirty="0"/>
              <a:t> Networks, Reliance </a:t>
            </a:r>
            <a:r>
              <a:rPr lang="en-US" dirty="0" err="1"/>
              <a:t>Jio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72736" y="106958"/>
            <a:ext cx="11801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GB" altLang="ko-KR" b="1" dirty="0">
                <a:latin typeface="Times New Roman" pitchFamily="18" charset="0"/>
                <a:cs typeface="Times New Roman" pitchFamily="18" charset="0"/>
              </a:rPr>
              <a:t>3GPP TSG RAN WG1 88bis	                                                                                                                     R1-1</a:t>
            </a:r>
            <a:r>
              <a:rPr lang="en-US" altLang="ja-JP" b="1">
                <a:latin typeface="Times New Roman" pitchFamily="18" charset="0"/>
                <a:cs typeface="Times New Roman" pitchFamily="18" charset="0"/>
              </a:rPr>
              <a:t>706570</a:t>
            </a:r>
            <a:endParaRPr lang="en-US" altLang="zh-CN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Spokane, WA, USA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– 7</a:t>
            </a:r>
            <a:r>
              <a:rPr lang="en-US" altLang="ko-KR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b="1" dirty="0">
                <a:latin typeface="Times New Roman" pitchFamily="18" charset="0"/>
                <a:cs typeface="Times New Roman" pitchFamily="18" charset="0"/>
              </a:rPr>
              <a:t> April, 2017</a:t>
            </a:r>
            <a:endParaRPr lang="en-GB" altLang="ko-KR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2736" y="1211113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8.1.1.4.1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824653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 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Following agreement was made in the last meeting [1]:</a:t>
            </a:r>
          </a:p>
          <a:p>
            <a:pPr lvl="0"/>
            <a:endParaRPr lang="en-US" dirty="0"/>
          </a:p>
          <a:p>
            <a:pPr lvl="0"/>
            <a:r>
              <a:rPr lang="en-US" i="1" dirty="0"/>
              <a:t>For PUSCH (re)transmissions corresponding to a RAR grant, study following alternatives</a:t>
            </a:r>
          </a:p>
          <a:p>
            <a:pPr lvl="1"/>
            <a:r>
              <a:rPr lang="en-US" i="1" dirty="0"/>
              <a:t>Alt.1: The UL waveform(s) is fixed in the specifications</a:t>
            </a:r>
          </a:p>
          <a:p>
            <a:pPr lvl="2"/>
            <a:r>
              <a:rPr lang="en-US" i="1" dirty="0"/>
              <a:t>Note that UL waveform is either DFT-S-OFDM or CP-OFDM</a:t>
            </a:r>
          </a:p>
          <a:p>
            <a:pPr lvl="1"/>
            <a:r>
              <a:rPr lang="en-US" i="1" dirty="0"/>
              <a:t>Alt.2: The NW informs a UE whether to use DFT-S-OFDM or CP-OFDM</a:t>
            </a:r>
          </a:p>
          <a:p>
            <a:pPr lvl="2"/>
            <a:r>
              <a:rPr lang="en-US" i="1" dirty="0"/>
              <a:t>FFS signaling method</a:t>
            </a:r>
          </a:p>
          <a:p>
            <a:pPr lvl="1"/>
            <a:r>
              <a:rPr lang="en-US" i="1" dirty="0"/>
              <a:t>Other alternatives are not precluded</a:t>
            </a:r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05246" y="6127234"/>
            <a:ext cx="45512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1. R1-1704020</a:t>
            </a:r>
            <a:r>
              <a:rPr lang="en-GB" dirty="0"/>
              <a:t>	WF on RA UL waveform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08957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 - II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/>
              <a:t>gNB</a:t>
            </a:r>
            <a:r>
              <a:rPr lang="en-US" dirty="0"/>
              <a:t> cannot determine UE’s link gain from Msg1 reception and does not know which UE is in the cell edge and which UE is not.</a:t>
            </a:r>
          </a:p>
          <a:p>
            <a:r>
              <a:rPr lang="en-US" dirty="0"/>
              <a:t>DFT-S-OFDM improves uplink coverage.</a:t>
            </a:r>
          </a:p>
          <a:p>
            <a:r>
              <a:rPr lang="en-US" dirty="0"/>
              <a:t>Fixing DFT-S-OFDM as the Msg3 waveform will reduce the required resource overhead of Msg3.</a:t>
            </a:r>
          </a:p>
        </p:txBody>
      </p:sp>
    </p:spTree>
    <p:extLst>
      <p:ext uri="{BB962C8B-B14F-4D97-AF65-F5344CB8AC3E}">
        <p14:creationId xmlns:p14="http://schemas.microsoft.com/office/powerpoint/2010/main" val="27333437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The UL waveform for PUSCH (re)transmissions corresponding to a RAR grant is DFT-S-OFDM and fixed in the specification.</a:t>
            </a:r>
          </a:p>
          <a:p>
            <a:pPr lvl="0"/>
            <a:endParaRPr lang="en-US" i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130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175</Words>
  <Application>Microsoft Office PowerPoint</Application>
  <PresentationFormat>Widescreen</PresentationFormat>
  <Paragraphs>23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맑은 고딕</vt:lpstr>
      <vt:lpstr>ＭＳ Ｐゴシック</vt:lpstr>
      <vt:lpstr>Arial</vt:lpstr>
      <vt:lpstr>Calibri</vt:lpstr>
      <vt:lpstr>Calibri Light</vt:lpstr>
      <vt:lpstr>Times New Roman</vt:lpstr>
      <vt:lpstr>Office Theme</vt:lpstr>
      <vt:lpstr>WF on RACH Msg3 Waveform</vt:lpstr>
      <vt:lpstr>Background - I</vt:lpstr>
      <vt:lpstr>Background - II</vt:lpstr>
      <vt:lpstr>Proposal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RACH Msg3 Waveform</dc:title>
  <dc:creator>Nazmul Islam</dc:creator>
  <cp:lastModifiedBy>Xiaofeng Wang</cp:lastModifiedBy>
  <cp:revision>9</cp:revision>
  <dcterms:created xsi:type="dcterms:W3CDTF">2017-04-05T18:16:39Z</dcterms:created>
  <dcterms:modified xsi:type="dcterms:W3CDTF">2017-04-05T21:46:57Z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276126742</vt:i4>
  </property>
  <property fmtid="{D5CDD505-2E9C-101B-9397-08002B2CF9AE}" pid="3" name="_NewReviewCycle">
    <vt:lpwstr/>
  </property>
  <property fmtid="{D5CDD505-2E9C-101B-9397-08002B2CF9AE}" pid="4" name="_EmailSubject">
    <vt:lpwstr>WF on Msg3 waveform</vt:lpwstr>
  </property>
  <property fmtid="{D5CDD505-2E9C-101B-9397-08002B2CF9AE}" pid="5" name="_AuthorEmail">
    <vt:lpwstr>mislam@qti.qualcomm.com</vt:lpwstr>
  </property>
  <property fmtid="{D5CDD505-2E9C-101B-9397-08002B2CF9AE}" pid="6" name="_AuthorEmailDisplayName">
    <vt:lpwstr>Nazmul Islam</vt:lpwstr>
  </property>
</Properties>
</file>