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0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2" d="100"/>
          <a:sy n="72" d="100"/>
        </p:scale>
        <p:origin x="960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NTT DOCOMO, Samsung, AT&amp;T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25000"/>
              </a:lnSpc>
            </a:pPr>
            <a:r>
              <a:rPr kumimoji="1" lang="en-US" altLang="ja-JP" sz="4400" dirty="0"/>
              <a:t>WF on Joint Triggering of Aperiodic CSI-RS and Aperiodic CSI Reporting`																		</a:t>
            </a:r>
            <a:endParaRPr lang="en-US" sz="4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8.1.2.3.1</a:t>
            </a:r>
            <a:r>
              <a:rPr lang="en-US" altLang="ja-JP" sz="2400" dirty="0">
                <a:highlight>
                  <a:srgbClr val="FFFF00"/>
                </a:highlight>
              </a:rPr>
              <a:t> </a:t>
            </a:r>
            <a:endParaRPr lang="ja-JP" altLang="en-US" sz="2400" dirty="0">
              <a:highlight>
                <a:srgbClr val="FFFF00"/>
              </a:highlight>
            </a:endParaRPr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R1-1706567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615174"/>
            <a:ext cx="11135785" cy="4581345"/>
          </a:xfrm>
        </p:spPr>
        <p:txBody>
          <a:bodyPr>
            <a:normAutofit/>
          </a:bodyPr>
          <a:lstStyle/>
          <a:p>
            <a:r>
              <a:rPr lang="en-US" dirty="0"/>
              <a:t>From </a:t>
            </a:r>
            <a:r>
              <a:rPr lang="en-US" i="1" dirty="0"/>
              <a:t>RAN1 NR </a:t>
            </a:r>
            <a:r>
              <a:rPr lang="en-US" i="1" dirty="0" err="1"/>
              <a:t>AdHoc</a:t>
            </a:r>
            <a:r>
              <a:rPr lang="en-US" i="1" dirty="0"/>
              <a:t> </a:t>
            </a:r>
            <a:r>
              <a:rPr lang="en-US" dirty="0"/>
              <a:t>meeting </a:t>
            </a:r>
            <a:r>
              <a:rPr lang="en-US" i="1" dirty="0"/>
              <a:t>#1</a:t>
            </a:r>
            <a:r>
              <a:rPr lang="en-US" dirty="0"/>
              <a:t>, the following are agreed:</a:t>
            </a:r>
          </a:p>
          <a:p>
            <a:endParaRPr lang="en-US" dirty="0"/>
          </a:p>
          <a:p>
            <a:pPr marL="357187" lvl="1" indent="0">
              <a:buNone/>
            </a:pPr>
            <a:r>
              <a:rPr lang="en-US" b="1" u="sng" dirty="0">
                <a:highlight>
                  <a:srgbClr val="00FF00"/>
                </a:highlight>
              </a:rPr>
              <a:t>Agreements:</a:t>
            </a:r>
            <a:endParaRPr lang="en-US" dirty="0">
              <a:highlight>
                <a:srgbClr val="00FF00"/>
              </a:highlight>
            </a:endParaRPr>
          </a:p>
          <a:p>
            <a:pPr marL="357187" lvl="1" indent="0">
              <a:buNone/>
            </a:pPr>
            <a:r>
              <a:rPr lang="en-US" dirty="0"/>
              <a:t>NR supports mechanism(s) to trigger aperiodic CSI-RS and aperiodic CSI reporting simultaneously.</a:t>
            </a:r>
          </a:p>
          <a:p>
            <a:pPr marL="357187" lvl="1" indent="0">
              <a:buNone/>
            </a:pPr>
            <a:endParaRPr lang="en-US" dirty="0"/>
          </a:p>
          <a:p>
            <a:pPr marL="357187" lvl="1" indent="0">
              <a:buNone/>
            </a:pPr>
            <a:r>
              <a:rPr lang="en-US" b="1" u="sng" dirty="0">
                <a:highlight>
                  <a:srgbClr val="00FF00"/>
                </a:highlight>
              </a:rPr>
              <a:t>Agreements:</a:t>
            </a:r>
            <a:endParaRPr lang="en-US" dirty="0">
              <a:highlight>
                <a:srgbClr val="00FF00"/>
              </a:highlight>
            </a:endParaRPr>
          </a:p>
          <a:p>
            <a:pPr marL="357187" lvl="1" indent="0">
              <a:buNone/>
            </a:pPr>
            <a:r>
              <a:rPr lang="en-US" dirty="0"/>
              <a:t>…</a:t>
            </a:r>
          </a:p>
          <a:p>
            <a:pPr marL="355600" lvl="1" indent="0">
              <a:buNone/>
            </a:pPr>
            <a:r>
              <a:rPr lang="en-US" dirty="0"/>
              <a:t>For aperiodic CSI-RS,</a:t>
            </a:r>
          </a:p>
          <a:p>
            <a:pPr lvl="2"/>
            <a:r>
              <a:rPr lang="en-US" dirty="0"/>
              <a:t>…</a:t>
            </a:r>
          </a:p>
          <a:p>
            <a:pPr lvl="2"/>
            <a:r>
              <a:rPr lang="en-US" dirty="0"/>
              <a:t>Aperiodic CSI reporting is triggered by DCI</a:t>
            </a:r>
          </a:p>
          <a:p>
            <a:pPr marL="357187" lvl="1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sz="3600" dirty="0"/>
              <a:t>NR supports at least joint DCI triggering of aperiodic NZP CSI-RS and aperiodic CSI reporting</a:t>
            </a:r>
          </a:p>
          <a:p>
            <a:pPr marL="0" lvl="0" indent="0">
              <a:buNone/>
            </a:pPr>
            <a:endParaRPr lang="en-US" sz="36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0</TotalTime>
  <Words>116</Words>
  <Application>Microsoft Office PowerPoint</Application>
  <PresentationFormat>Widescreen</PresentationFormat>
  <Paragraphs>27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Ericsson Capital TT</vt:lpstr>
      <vt:lpstr>PresentationTemplate2011</vt:lpstr>
      <vt:lpstr>WF on Joint Triggering of Aperiodic CSI-RS and Aperiodic CSI Reporting`                  </vt:lpstr>
      <vt:lpstr>Previous Agreements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/>
  <cp:revision>1</cp:revision>
  <dcterms:created xsi:type="dcterms:W3CDTF">2017-04-04T03:44:18Z</dcterms:created>
  <dcterms:modified xsi:type="dcterms:W3CDTF">2017-04-05T21:24:45Z</dcterms:modified>
</cp:coreProperties>
</file>