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946" y="-91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 RAN WG1 Meeting #88bis</a:t>
            </a:r>
            <a:r>
              <a:rPr lang="en-US" sz="2400" b="1" dirty="0" smtClean="0"/>
              <a:t>		</a:t>
            </a:r>
            <a:r>
              <a:rPr lang="en-US" sz="2400" b="1" dirty="0" smtClean="0"/>
              <a:t>R1-1706548</a:t>
            </a:r>
            <a:endParaRPr lang="en-US" sz="2400" dirty="0" smtClean="0"/>
          </a:p>
          <a:p>
            <a:r>
              <a:rPr lang="en-US" altLang="zh-CN" sz="2400" b="1" dirty="0"/>
              <a:t>Spokane, USA, 3</a:t>
            </a:r>
            <a:r>
              <a:rPr lang="en-US" altLang="zh-CN" sz="2400" b="1" baseline="30000" dirty="0"/>
              <a:t>rd</a:t>
            </a:r>
            <a:r>
              <a:rPr lang="en-US" altLang="zh-CN" sz="2400" b="1" dirty="0"/>
              <a:t> - 7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April 2017</a:t>
            </a:r>
            <a:endParaRPr lang="zh-CN" altLang="zh-CN" sz="2400" dirty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8.1.1.4.2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RACH association and load balancing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3100" dirty="0" smtClean="0"/>
              <a:t>For RACH association and load balancing, the following agreements were achieved :</a:t>
            </a:r>
          </a:p>
          <a:p>
            <a:pPr lvl="0"/>
            <a:endParaRPr lang="en-US" altLang="zh-CN" dirty="0" smtClean="0"/>
          </a:p>
          <a:p>
            <a:pPr lvl="0"/>
            <a:r>
              <a:rPr lang="en-US" altLang="zh-CN" dirty="0" smtClean="0"/>
              <a:t>RAN1 studies further on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the support of different RACH resource subset size that is associated with one or multiple occasions for DL broadcast channel/signal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whether other parameters of each RACH resource subset can be different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How the different RACH resource subset size information is conveyed to UE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the support of same RACH resource subset size that is associated with one or multiple occasions for DL broadcast channel/signal and non-uniform transmission of DL broadcast channel/signal across different directions in a multi-beam scenario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Other mechanisms to load balance RACH resource subset is not precluded</a:t>
            </a:r>
          </a:p>
          <a:p>
            <a:pPr lvl="1"/>
            <a:endParaRPr lang="en-US" altLang="zh-CN" sz="2000" b="1" i="1" dirty="0" smtClean="0"/>
          </a:p>
          <a:p>
            <a:r>
              <a:rPr lang="zh-CN" altLang="zh-CN" sz="3100" dirty="0" smtClean="0"/>
              <a:t>At </a:t>
            </a:r>
            <a:r>
              <a:rPr lang="zh-CN" altLang="zh-CN" sz="3100" dirty="0"/>
              <a:t>least for the case without gNB Tx/Rx beam correspondence, gNB can configure an association between DL signal/channel, and a subset of RACH resources and/or a subset of preamble indices, for determining Msg2 DL Tx beam.</a:t>
            </a:r>
          </a:p>
          <a:p>
            <a:pPr lvl="1"/>
            <a:r>
              <a:rPr lang="en-US" altLang="zh-CN" sz="2900" dirty="0"/>
              <a:t>Based on the DL measurement and the corresponding association, UE selects the subset of RACH resources and/or the subset of RACH preamble indices</a:t>
            </a:r>
            <a:endParaRPr lang="zh-CN" altLang="zh-CN" sz="2900" dirty="0"/>
          </a:p>
          <a:p>
            <a:pPr lvl="1"/>
            <a:r>
              <a:rPr lang="zh-CN" altLang="zh-CN" sz="2900" dirty="0"/>
              <a:t>A preamble index consists of preamble sequence index and OCC index, if OCC is supported</a:t>
            </a:r>
          </a:p>
          <a:p>
            <a:pPr lvl="2"/>
            <a:r>
              <a:rPr lang="zh-CN" altLang="zh-CN" dirty="0"/>
              <a:t>Note: a subset of preambles can be indicated by OCC </a:t>
            </a:r>
            <a:r>
              <a:rPr lang="zh-CN" altLang="zh-CN" dirty="0" smtClean="0"/>
              <a:t>indices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105400"/>
          </a:xfrm>
        </p:spPr>
        <p:txBody>
          <a:bodyPr>
            <a:normAutofit/>
          </a:bodyPr>
          <a:lstStyle/>
          <a:p>
            <a:r>
              <a:rPr lang="zh-CN" altLang="zh-CN" sz="2000" dirty="0" smtClean="0"/>
              <a:t>gNB can configure an association between </a:t>
            </a:r>
            <a:r>
              <a:rPr lang="en-US" altLang="zh-CN" sz="2000" dirty="0" smtClean="0"/>
              <a:t>SS block(s) </a:t>
            </a:r>
            <a:r>
              <a:rPr lang="zh-CN" altLang="zh-CN" sz="2000" dirty="0" smtClean="0"/>
              <a:t>and a subset of RACH resources and/or a subset of preamble indices, for determining Msg2 DL Tx beam</a:t>
            </a:r>
            <a:endParaRPr lang="en-US" altLang="zh-CN" sz="2000" dirty="0" smtClean="0"/>
          </a:p>
          <a:p>
            <a:pPr lvl="1"/>
            <a:r>
              <a:rPr lang="en-US" altLang="zh-CN" sz="1600" dirty="0" smtClean="0"/>
              <a:t>Based on the DL measurement and the corresponding association, UE selects the subset of RACH resources and/or the subset of RACH preamble indices</a:t>
            </a:r>
          </a:p>
          <a:p>
            <a:pPr>
              <a:buNone/>
            </a:pPr>
            <a:endParaRPr lang="en-US" altLang="zh-CN" sz="2000" dirty="0" smtClean="0"/>
          </a:p>
          <a:p>
            <a:r>
              <a:rPr lang="en-US" altLang="zh-CN" sz="2000" dirty="0" smtClean="0"/>
              <a:t>NR supports different RACH resources/preamble indices subset size that is associated with one or multiple occasions for SS block(s), for </a:t>
            </a:r>
            <a:r>
              <a:rPr lang="en-GB" altLang="zh-CN" sz="2000" dirty="0" smtClean="0"/>
              <a:t>load balancing</a:t>
            </a: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4876</TotalTime>
  <Words>307</Words>
  <Application>Microsoft Office PowerPoint</Application>
  <PresentationFormat>全屏显示(4:3)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4-step RA procedure</dc:title>
  <dc:creator>Huanghuang (Huang, CT_Lab)</dc:creator>
  <cp:lastModifiedBy>h00199878</cp:lastModifiedBy>
  <cp:revision>45</cp:revision>
  <dcterms:created xsi:type="dcterms:W3CDTF">2016-03-24T01:14:08Z</dcterms:created>
  <dcterms:modified xsi:type="dcterms:W3CDTF">2017-04-05T16:20:14Z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(3)M+XMEr6bbkjiTV3CJWxWltOshhhg0L9Xsrky9Q6JxV53GdhS09mh+uDMyK6LtXisJCpbD/SU
kZRXM5jY+M88dscBOlP9IdM1OmNAGpxB3X5YXZkdpOfMGmAXIWVaVxy+q1VR3jgZErbC5Ka2
IQnvl9jTX7gZvxsPJmkftTwd7kq0xUzrO8E3WC9qNySwAcYvpM2U7b3I/ijRp39R6/xifLIz
TRggeYWfby6TRSSXY9</vt:lpwstr>
  </property>
  <property fmtid="{D5CDD505-2E9C-101B-9397-08002B2CF9AE}" pid="9" name="_2015_ms_pID_7253431">
    <vt:lpwstr>+C98PlyYe0O2Ln+yejXfDu3tObD7RbdURwiMUXnlPasIpD+Mgr6Vfm
fWve03mrgziQv6VbrSZ7xRQR/wswHybxnwM68KPxD1g8dpONZ4hXE8g53qsp/CnlHKH3ypgy
xmTfEisqzwIR+yeDjnUoo8+Z93vhTnh/sJ04HPomuBslAetwbxClakVBJWabnzGpLVjvc1m7
vy9W4R+2q/WCu9lnVbebSyForoRbG9OmSLbh</vt:lpwstr>
  </property>
  <property fmtid="{D5CDD505-2E9C-101B-9397-08002B2CF9AE}" pid="10" name="_2015_ms_pID_7253432">
    <vt:lpwstr>N3lb0VuC+dFeaiRKuHo97dRtyiV/PfMMaMKX
i9quzhr8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1490856973</vt:lpwstr>
  </property>
</Properties>
</file>