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7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CSI-RS Design and Configuration for RRM measurement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/>
          <a:lstStyle/>
          <a:p>
            <a:r>
              <a:rPr lang="en-US" altLang="zh-CN" dirty="0"/>
              <a:t>NTT DOCOMO, HW, ZTE, Ericsson, MTK,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#88bis                                                                              </a:t>
            </a:r>
            <a:r>
              <a:rPr lang="sv-SE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R1-1706544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Spokane, USA 3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rd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- 7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April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2017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8.1.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1.5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Following agreements were made at the last meeting:</a:t>
            </a:r>
          </a:p>
          <a:p>
            <a:pPr lvl="1"/>
            <a:r>
              <a:rPr lang="en-US" altLang="zh-CN" dirty="0"/>
              <a:t>F</a:t>
            </a:r>
            <a:r>
              <a:rPr lang="x-none" altLang="zh-CN" dirty="0"/>
              <a:t>or </a:t>
            </a:r>
            <a:r>
              <a:rPr lang="en-US" altLang="zh-CN" dirty="0"/>
              <a:t>CONNECTED mode </a:t>
            </a:r>
            <a:r>
              <a:rPr lang="x-none" altLang="zh-CN" dirty="0"/>
              <a:t>RRM measurement </a:t>
            </a:r>
            <a:r>
              <a:rPr lang="en-US" altLang="zh-CN" dirty="0"/>
              <a:t>for L3 mobility, CSI-RS can be used, in addition to IDLE mode RS</a:t>
            </a:r>
            <a:endParaRPr lang="zh-CN" altLang="zh-CN" dirty="0"/>
          </a:p>
          <a:p>
            <a:pPr lvl="2"/>
            <a:r>
              <a:rPr lang="en-US" altLang="zh-CN" dirty="0"/>
              <a:t>Note that RAN1 will consider configuration overhead and possible inter-</a:t>
            </a:r>
            <a:r>
              <a:rPr lang="en-US" altLang="zh-CN" dirty="0" err="1"/>
              <a:t>gNB</a:t>
            </a:r>
            <a:r>
              <a:rPr lang="en-US" altLang="zh-CN" dirty="0"/>
              <a:t> signaling overhead</a:t>
            </a:r>
            <a:endParaRPr lang="zh-CN" altLang="zh-CN" dirty="0"/>
          </a:p>
          <a:p>
            <a:pPr lvl="1"/>
            <a:r>
              <a:rPr lang="en-US" altLang="zh-CN" dirty="0"/>
              <a:t>Detection of neighbor cell for measurement is based on NR-SS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334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For CONNECTED mode RRM measurement for L3 mobility based on CSI-RS, NR supports following targets for CSI-RS design and configuration: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 marL="7239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Design: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 marL="876300" indent="-342900" algn="just">
              <a:spcAft>
                <a:spcPts val="0"/>
              </a:spcAft>
              <a:buFont typeface="等线" panose="02010600030101010101" pitchFamily="2" charset="-122"/>
              <a:buChar char="–"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Reuse CSI-RS design for beam management as baseline</a:t>
            </a:r>
          </a:p>
          <a:p>
            <a:pPr marL="876300" indent="-342900" algn="just">
              <a:spcAft>
                <a:spcPts val="0"/>
              </a:spcAft>
              <a:buFont typeface="等线" panose="02010600030101010101" pitchFamily="2" charset="-122"/>
              <a:buChar char="–"/>
            </a:pPr>
            <a:r>
              <a:rPr lang="en-US" altLang="zh-CN" sz="2000" dirty="0"/>
              <a:t>Identify additional requirements on the CSI-RS to support L3 mobility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 marL="723900" indent="-457200" algn="just">
              <a:buFont typeface="Wingdings" panose="05000000000000000000" pitchFamily="2" charset="2"/>
              <a:buChar char="ü"/>
            </a:pP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Configuration:</a:t>
            </a:r>
            <a:endParaRPr lang="zh-CN" altLang="zh-CN" sz="2400" dirty="0">
              <a:ea typeface="宋体" panose="02010600030101010101" pitchFamily="2" charset="-122"/>
            </a:endParaRPr>
          </a:p>
          <a:p>
            <a:pPr marL="876300" indent="-342900" algn="just">
              <a:spcAft>
                <a:spcPts val="0"/>
              </a:spcAft>
              <a:buFont typeface="等线" panose="02010600030101010101" pitchFamily="2" charset="-122"/>
              <a:buChar char="–"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Support measurement of a large number of beams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 marL="876300" indent="-342900">
              <a:buFont typeface="等线" panose="02010600030101010101" pitchFamily="2" charset="-122"/>
              <a:buChar char="–"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Minimize configuration overhead, reporting overhead, and UE complexity </a:t>
            </a:r>
            <a:endParaRPr lang="zh-CN" altLang="zh-CN" sz="2000" dirty="0">
              <a:ea typeface="宋体" panose="02010600030101010101" pitchFamily="2" charset="-122"/>
            </a:endParaRPr>
          </a:p>
          <a:p>
            <a:pPr marL="876300" indent="-342900">
              <a:buFont typeface="等线" panose="02010600030101010101" pitchFamily="2" charset="-122"/>
              <a:buChar char="–"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FFS: Detailed signaling or format</a:t>
            </a:r>
            <a:endParaRPr lang="zh-CN" altLang="zh-CN" sz="2000" dirty="0">
              <a:ea typeface="宋体" panose="02010600030101010101" pitchFamily="2" charset="-122"/>
            </a:endParaRP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162</Words>
  <Application>Microsoft Office PowerPoint</Application>
  <PresentationFormat>宽屏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等线 Light</vt:lpstr>
      <vt:lpstr>宋体</vt:lpstr>
      <vt:lpstr>Arial</vt:lpstr>
      <vt:lpstr>Wingdings</vt:lpstr>
      <vt:lpstr>Office 主题​​</vt:lpstr>
      <vt:lpstr>Way Forward on CSI-RS Design and Configuration for RRM measurement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lastModifiedBy>liul</cp:lastModifiedBy>
  <cp:revision>8</cp:revision>
  <dcterms:created xsi:type="dcterms:W3CDTF">2017-04-03T05:00:24Z</dcterms:created>
  <dcterms:modified xsi:type="dcterms:W3CDTF">2017-04-05T16:56:52Z</dcterms:modified>
</cp:coreProperties>
</file>