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</a:t>
            </a:r>
            <a:r>
              <a:rPr lang="en-US" altLang="ko-KR" dirty="0" smtClean="0"/>
              <a:t>on </a:t>
            </a:r>
            <a:r>
              <a:rPr lang="en-GB" altLang="ko-KR" dirty="0" smtClean="0"/>
              <a:t>DMRS and </a:t>
            </a:r>
            <a:r>
              <a:rPr lang="en-GB" altLang="ko-KR" dirty="0"/>
              <a:t>DC </a:t>
            </a:r>
            <a:r>
              <a:rPr lang="en-GB" altLang="ko-KR" dirty="0" smtClean="0"/>
              <a:t>subcarrier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Samsung, CATT, </a:t>
            </a:r>
            <a:r>
              <a:rPr lang="en-US" sz="2800" dirty="0" err="1" smtClean="0"/>
              <a:t>Xinwei</a:t>
            </a:r>
            <a:r>
              <a:rPr lang="en-US" sz="2800" dirty="0"/>
              <a:t>, </a:t>
            </a:r>
            <a:r>
              <a:rPr lang="en-US" sz="2800" dirty="0" smtClean="0"/>
              <a:t>PANASONIC, </a:t>
            </a:r>
            <a:r>
              <a:rPr lang="en-US" altLang="ko-KR" sz="2800" dirty="0"/>
              <a:t>ZTE, ZTE </a:t>
            </a:r>
            <a:r>
              <a:rPr lang="en-US" altLang="ko-KR" sz="2800" dirty="0" smtClean="0"/>
              <a:t>Microelectronics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639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</a:t>
            </a:r>
            <a:r>
              <a:rPr kumimoji="1" lang="en-US" altLang="zh-CN" sz="2000" dirty="0" smtClean="0"/>
              <a:t>88bis</a:t>
            </a:r>
            <a:endParaRPr kumimoji="1" lang="zh-CN" altLang="zh-CN" sz="2000" dirty="0"/>
          </a:p>
          <a:p>
            <a:r>
              <a:rPr lang="en-US" sz="2000" dirty="0"/>
              <a:t>Spokane, USA, 3rd - 7th April </a:t>
            </a:r>
            <a:r>
              <a:rPr lang="en-US" sz="2000" dirty="0" smtClean="0"/>
              <a:t>2017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lang="en-GB" altLang="ko-KR" sz="2000" dirty="0" smtClean="0"/>
              <a:t>8.1.2.4.2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</a:t>
            </a:r>
            <a:r>
              <a:rPr lang="en-US" altLang="ko-KR" sz="2400" dirty="0" smtClean="0"/>
              <a:t>1706542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8763000" cy="57150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ko-KR" sz="2400" dirty="0"/>
              <a:t>The </a:t>
            </a:r>
            <a:r>
              <a:rPr lang="en-US" altLang="ko-KR" sz="2400" dirty="0" smtClean="0"/>
              <a:t>followings were agreed </a:t>
            </a:r>
            <a:r>
              <a:rPr lang="en-US" altLang="ko-KR" sz="2400" dirty="0"/>
              <a:t>in </a:t>
            </a:r>
            <a:r>
              <a:rPr lang="en-GB" altLang="ko-KR" sz="2400" dirty="0"/>
              <a:t>RAN1 NR AH </a:t>
            </a:r>
            <a:r>
              <a:rPr lang="en-GB" altLang="ko-KR" sz="2400" dirty="0" smtClean="0"/>
              <a:t>meeting</a:t>
            </a:r>
            <a:endParaRPr lang="en-US" altLang="ko-KR" sz="2400" dirty="0"/>
          </a:p>
          <a:p>
            <a:pPr lvl="0"/>
            <a:r>
              <a:rPr lang="en-US" altLang="ko-KR" sz="2000" dirty="0" smtClean="0"/>
              <a:t>UL</a:t>
            </a:r>
            <a:endParaRPr lang="en-US" altLang="ko-KR" sz="2000" dirty="0"/>
          </a:p>
          <a:p>
            <a:pPr lvl="1"/>
            <a:r>
              <a:rPr lang="en-US" altLang="ko-KR" sz="1800" dirty="0" smtClean="0"/>
              <a:t>The </a:t>
            </a:r>
            <a:r>
              <a:rPr lang="en-US" altLang="ko-KR" sz="1800" dirty="0"/>
              <a:t>transmitter DC subcarrier at the transmitter (UE) side should avoid collisions at least with DMRS if possible</a:t>
            </a:r>
          </a:p>
          <a:p>
            <a:pPr lvl="0"/>
            <a:r>
              <a:rPr lang="en-US" altLang="ko-KR" sz="2000" dirty="0" smtClean="0"/>
              <a:t>RAN1 </a:t>
            </a:r>
            <a:r>
              <a:rPr lang="en-US" altLang="ko-KR" sz="2000" dirty="0"/>
              <a:t>should consider the impact of the potential receiver DC subcarrier collision with RS used by that receiver, and whether NR design would offer the possibility of collision free operation</a:t>
            </a:r>
          </a:p>
          <a:p>
            <a:pPr lvl="1"/>
            <a:r>
              <a:rPr lang="en-US" altLang="ko-KR" sz="1800" dirty="0" smtClean="0"/>
              <a:t>Note </a:t>
            </a:r>
            <a:r>
              <a:rPr lang="en-US" altLang="ko-KR" sz="1800" dirty="0"/>
              <a:t>that this does not create the requirement for receiver on receiver DC subcarrier handling</a:t>
            </a:r>
          </a:p>
          <a:p>
            <a:pPr marL="0" lvl="0" indent="0">
              <a:buNone/>
            </a:pPr>
            <a:r>
              <a:rPr lang="en-US" altLang="ko-KR" sz="2400" dirty="0"/>
              <a:t>The </a:t>
            </a:r>
            <a:r>
              <a:rPr lang="en-US" altLang="ko-KR" sz="2400" dirty="0" smtClean="0"/>
              <a:t>following was agreed </a:t>
            </a:r>
            <a:r>
              <a:rPr lang="en-US" altLang="ko-KR" sz="2400" dirty="0"/>
              <a:t>in </a:t>
            </a:r>
            <a:r>
              <a:rPr lang="en-GB" altLang="ko-KR" sz="2400" dirty="0" smtClean="0"/>
              <a:t>RAN1#88 meeting</a:t>
            </a:r>
            <a:endParaRPr lang="en-US" altLang="ko-KR" sz="2400" dirty="0"/>
          </a:p>
          <a:p>
            <a:pPr lvl="0"/>
            <a:r>
              <a:rPr lang="en-US" altLang="ko-KR" sz="2000" dirty="0"/>
              <a:t>At least for CP-OFDM, NR supports a common DMRS structure for DL and UL</a:t>
            </a:r>
          </a:p>
          <a:p>
            <a:pPr lvl="1"/>
            <a:r>
              <a:rPr lang="en-US" altLang="ko-KR" sz="1800" dirty="0"/>
              <a:t>DMRS for same or different links can be configured to be orthogonal to each other. </a:t>
            </a:r>
          </a:p>
          <a:p>
            <a:pPr lvl="1"/>
            <a:r>
              <a:rPr lang="en-US" altLang="ko-KR" sz="1800" dirty="0"/>
              <a:t>FFS exact DMRS location, DMRS pattern, and, scrambling sequence for the common DMRS structure.</a:t>
            </a:r>
          </a:p>
          <a:p>
            <a:pPr marL="0" indent="0">
              <a:buNone/>
            </a:pP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4247338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pPr lvl="0"/>
            <a:r>
              <a:rPr lang="en-US" altLang="ko-KR" sz="2800" i="1" dirty="0" smtClean="0"/>
              <a:t>At </a:t>
            </a:r>
            <a:r>
              <a:rPr lang="en-US" altLang="ko-KR" sz="2800" i="1" dirty="0"/>
              <a:t>least for CP-OFDM, DMRS design should take into account avoiding collision with DC subcarrier.</a:t>
            </a:r>
            <a:endParaRPr lang="en-US" i="1" dirty="0" smtClean="0"/>
          </a:p>
          <a:p>
            <a:pPr lvl="1"/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4155</TotalTime>
  <Words>193</Words>
  <Application>Microsoft Office PowerPoint</Application>
  <PresentationFormat>화면 슬라이드 쇼(4:3)</PresentationFormat>
  <Paragraphs>20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DMRS and DC subcarrier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Windows 사용자</cp:lastModifiedBy>
  <cp:revision>223</cp:revision>
  <dcterms:created xsi:type="dcterms:W3CDTF">2016-09-09T20:37:00Z</dcterms:created>
  <dcterms:modified xsi:type="dcterms:W3CDTF">2017-04-05T19:26:23Z</dcterms:modified>
</cp:coreProperties>
</file>