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2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779525"/>
          </a:xfrm>
        </p:spPr>
        <p:txBody>
          <a:bodyPr/>
          <a:lstStyle/>
          <a:p>
            <a:r>
              <a:rPr lang="en-US" dirty="0"/>
              <a:t>Ericsson, Qualcomm</a:t>
            </a:r>
            <a:r>
              <a:rPr lang="en-US"/>
              <a:t>, CATT, …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1808710"/>
            <a:ext cx="11135785" cy="2839491"/>
          </a:xfrm>
        </p:spPr>
        <p:txBody>
          <a:bodyPr/>
          <a:lstStyle/>
          <a:p>
            <a:r>
              <a:rPr kumimoji="1" lang="en-US" altLang="ja-JP" dirty="0"/>
              <a:t>WF on Frequency Hopping for SRS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577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R1-17xxxxx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87532"/>
            <a:ext cx="11135785" cy="51895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Agreements</a:t>
            </a:r>
            <a:r>
              <a:rPr lang="en-US" sz="1400" dirty="0"/>
              <a:t>:</a:t>
            </a:r>
          </a:p>
          <a:p>
            <a:pPr lvl="0"/>
            <a:r>
              <a:rPr lang="en-GB" sz="1400" dirty="0"/>
              <a:t>An NR-SRS resource comprises of a set of resource elements (RE) within a time duration/frequency span and N antenna ports (N ≥ 1)</a:t>
            </a:r>
            <a:endParaRPr lang="en-US" sz="1400" dirty="0"/>
          </a:p>
          <a:p>
            <a:pPr lvl="1"/>
            <a:r>
              <a:rPr lang="en-US" sz="1200" dirty="0"/>
              <a:t>FFS on the time duration/frequency span</a:t>
            </a:r>
          </a:p>
          <a:p>
            <a:pPr marL="0" indent="0">
              <a:buNone/>
            </a:pPr>
            <a:endParaRPr lang="en-US" sz="14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Agreements</a:t>
            </a:r>
            <a:r>
              <a:rPr lang="en-US" sz="1400" dirty="0"/>
              <a:t>:</a:t>
            </a:r>
          </a:p>
          <a:p>
            <a:pPr lvl="0"/>
            <a:r>
              <a:rPr lang="en-US" sz="1400" dirty="0"/>
              <a:t>NR supports configurable SRS bandwidth</a:t>
            </a:r>
          </a:p>
          <a:p>
            <a:pPr lvl="1"/>
            <a:r>
              <a:rPr lang="en-US" sz="1200" dirty="0"/>
              <a:t>Partial-band size can be configured</a:t>
            </a:r>
          </a:p>
          <a:p>
            <a:pPr lvl="2"/>
            <a:r>
              <a:rPr lang="en-US" sz="1200" dirty="0"/>
              <a:t>Partial-band is smaller than the largest transmission bandwidth supported by the UE</a:t>
            </a:r>
          </a:p>
          <a:p>
            <a:pPr lvl="2"/>
            <a:r>
              <a:rPr lang="en-US" sz="1200" dirty="0"/>
              <a:t>Within a partial-band the PRBs for SRS transmission can at least be consecutive in the freq. domain</a:t>
            </a:r>
          </a:p>
          <a:p>
            <a:pPr lvl="3"/>
            <a:r>
              <a:rPr lang="en-US" sz="1200" dirty="0"/>
              <a:t>FFS: Size of partial band</a:t>
            </a:r>
          </a:p>
          <a:p>
            <a:pPr lvl="3"/>
            <a:r>
              <a:rPr lang="en-US" sz="1200" dirty="0"/>
              <a:t>FFS: Non-consecutive within partial band</a:t>
            </a:r>
          </a:p>
          <a:p>
            <a:pPr lvl="2"/>
            <a:r>
              <a:rPr lang="en-US" sz="1200" dirty="0"/>
              <a:t>FFS: Multiple partial-bands transmitted simultaneously considering impact with OFDM and DFT-S-OFDM waveforms</a:t>
            </a:r>
          </a:p>
          <a:p>
            <a:pPr lvl="3"/>
            <a:r>
              <a:rPr lang="en-US" sz="1200" dirty="0"/>
              <a:t>FFS: Simultaneous transmission can be from multiple panels.</a:t>
            </a:r>
          </a:p>
          <a:p>
            <a:pPr lvl="2"/>
            <a:r>
              <a:rPr lang="en-US" sz="1200" dirty="0"/>
              <a:t>FFS: Frequency hopping of partial bands </a:t>
            </a:r>
          </a:p>
          <a:p>
            <a:pPr lvl="1"/>
            <a:r>
              <a:rPr lang="en-US" sz="1200" dirty="0"/>
              <a:t>Full band size can be configured</a:t>
            </a:r>
          </a:p>
          <a:p>
            <a:pPr lvl="2"/>
            <a:r>
              <a:rPr lang="en-US" sz="1200" dirty="0"/>
              <a:t>Equal to the largest transmission bandwidth supported by the UE </a:t>
            </a:r>
          </a:p>
          <a:p>
            <a:pPr marL="0" indent="0" hangingPunct="0">
              <a:buNone/>
            </a:pPr>
            <a:endParaRPr lang="en-GB" sz="1400" dirty="0">
              <a:highlight>
                <a:srgbClr val="00FF00"/>
              </a:highlight>
            </a:endParaRPr>
          </a:p>
          <a:p>
            <a:pPr marL="0" indent="0" hangingPunct="0">
              <a:buNone/>
            </a:pPr>
            <a:r>
              <a:rPr lang="en-GB" sz="1400" b="1" u="sng" dirty="0">
                <a:highlight>
                  <a:srgbClr val="00FF00"/>
                </a:highlight>
              </a:rPr>
              <a:t>Agreement</a:t>
            </a:r>
            <a:r>
              <a:rPr lang="en-GB" sz="1400" b="1" dirty="0"/>
              <a:t>:</a:t>
            </a:r>
            <a:endParaRPr lang="en-US" sz="1400" dirty="0"/>
          </a:p>
          <a:p>
            <a:pPr lvl="0" fontAlgn="auto"/>
            <a:r>
              <a:rPr lang="en-US" sz="1400" dirty="0"/>
              <a:t>NR considers SRS transmissions with sequences achieving low-PAPR and possible multiplexing of SRS with different SRS bandwidths in the same symbol </a:t>
            </a:r>
          </a:p>
          <a:p>
            <a:pPr lvl="1" fontAlgn="auto"/>
            <a:r>
              <a:rPr lang="en-GB" sz="1200" dirty="0"/>
              <a:t>FFS details</a:t>
            </a:r>
            <a:endParaRPr lang="en-US" sz="1200" dirty="0"/>
          </a:p>
          <a:p>
            <a:pPr lvl="0" fontAlgn="auto"/>
            <a:r>
              <a:rPr lang="en-GB" sz="1400" dirty="0"/>
              <a:t>NR supports </a:t>
            </a:r>
            <a:r>
              <a:rPr lang="en-US" sz="1400" dirty="0"/>
              <a:t>frequency hopping within a partial-band for a UE</a:t>
            </a:r>
          </a:p>
          <a:p>
            <a:pPr lvl="1" fontAlgn="auto"/>
            <a:r>
              <a:rPr lang="en-US" sz="1200" dirty="0"/>
              <a:t>At least hopping with a granularity of </a:t>
            </a:r>
            <a:r>
              <a:rPr lang="en-US" sz="1200" dirty="0" err="1"/>
              <a:t>subband</a:t>
            </a:r>
            <a:endParaRPr lang="en-US" sz="1200" dirty="0"/>
          </a:p>
          <a:p>
            <a:pPr lvl="1" fontAlgn="auto"/>
            <a:r>
              <a:rPr lang="en-US" sz="1200" dirty="0"/>
              <a:t>FFS other cases</a:t>
            </a:r>
          </a:p>
          <a:p>
            <a:pPr lvl="0" fontAlgn="auto"/>
            <a:r>
              <a:rPr lang="en-GB" sz="1400" dirty="0"/>
              <a:t>FFS SRS </a:t>
            </a:r>
            <a:r>
              <a:rPr lang="en-US" sz="1400" dirty="0"/>
              <a:t>hopping among partial-bands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457100"/>
            <a:ext cx="11135785" cy="3852000"/>
          </a:xfrm>
        </p:spPr>
        <p:txBody>
          <a:bodyPr/>
          <a:lstStyle/>
          <a:p>
            <a:pPr lvl="0"/>
            <a:r>
              <a:rPr lang="en-US" dirty="0"/>
              <a:t>A UE can be configured with an X-port SRS resource, where the SRS resource spans one or multiple OFDM symbols within a single slot, and where each of the X SRS ports is sounded in each OFDM symbol</a:t>
            </a:r>
          </a:p>
          <a:p>
            <a:pPr lvl="0"/>
            <a:r>
              <a:rPr lang="en-US" dirty="0"/>
              <a:t>A multi-symbol SRS resource can be configured such that the X SRS ports in each OFDM symbol are transmitted in different parts of the band in different OFDM symbols in the slot in a frequency hopping manner</a:t>
            </a:r>
          </a:p>
          <a:p>
            <a:pPr lvl="1"/>
            <a:r>
              <a:rPr lang="en-US" dirty="0"/>
              <a:t>Note: This allows sounding a larger part of (or the full) UE bandwidth using narrower band SRS transmissions</a:t>
            </a:r>
          </a:p>
          <a:p>
            <a:r>
              <a:rPr lang="en-US" dirty="0"/>
              <a:t>Note: Consider UE RF implementation aspects on SRS design that may place constraints on the design of the symbol-wise hopping pattern</a:t>
            </a:r>
          </a:p>
          <a:p>
            <a:pPr lvl="1"/>
            <a:r>
              <a:rPr lang="en-US" dirty="0"/>
              <a:t>e.g., Required time for frequency re-tuning (if re-tuning needed) or transient period if re-tuning is not needed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6932511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269</TotalTime>
  <Words>369</Words>
  <Application>Microsoft Office PowerPoint</Application>
  <PresentationFormat>Widescreen</PresentationFormat>
  <Paragraphs>41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Frequency Hopping for SRS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Stephen Grant</dc:creator>
  <cp:keywords/>
  <dc:description>Rev PA1</dc:description>
  <cp:lastModifiedBy>Stephen Grant</cp:lastModifiedBy>
  <cp:revision>40</cp:revision>
  <dcterms:created xsi:type="dcterms:W3CDTF">2017-03-31T09:46:41Z</dcterms:created>
  <dcterms:modified xsi:type="dcterms:W3CDTF">2017-04-05T04:53:59Z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