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2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Panasonic, …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SRS Sequences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8.1.2.4.4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5776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R1-17xxxxx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/>
          </a:bodyPr>
          <a:lstStyle/>
          <a:p>
            <a:pPr marL="0" indent="0" hangingPunct="0">
              <a:spcBef>
                <a:spcPts val="0"/>
              </a:spcBef>
              <a:buNone/>
            </a:pPr>
            <a:r>
              <a:rPr lang="en-US" b="1" u="sng" dirty="0">
                <a:highlight>
                  <a:srgbClr val="00FF00"/>
                </a:highlight>
              </a:rPr>
              <a:t>Agreement</a:t>
            </a:r>
            <a:r>
              <a:rPr lang="en-US" b="1" dirty="0"/>
              <a:t>:</a:t>
            </a:r>
            <a:endParaRPr lang="en-US" dirty="0"/>
          </a:p>
          <a:p>
            <a:pPr lvl="0" fontAlgn="auto">
              <a:spcBef>
                <a:spcPts val="0"/>
              </a:spcBef>
            </a:pPr>
            <a:r>
              <a:rPr lang="en-GB" dirty="0"/>
              <a:t>To down-select one method for NR SRS sequence generation based on at least the following alternatives:</a:t>
            </a:r>
            <a:endParaRPr lang="en-US" dirty="0"/>
          </a:p>
          <a:p>
            <a:pPr lvl="1" fontAlgn="auto">
              <a:spcBef>
                <a:spcPts val="0"/>
              </a:spcBef>
            </a:pPr>
            <a:r>
              <a:rPr lang="en-GB" dirty="0"/>
              <a:t>Alt-1: SRS sequence is a function of the sounding bandwidth and does not depend on the sounding bandwidth position or the PRB position. </a:t>
            </a:r>
            <a:endParaRPr lang="en-US" dirty="0"/>
          </a:p>
          <a:p>
            <a:pPr lvl="2" fontAlgn="auto">
              <a:spcBef>
                <a:spcPts val="0"/>
              </a:spcBef>
            </a:pPr>
            <a:r>
              <a:rPr lang="en-GB" dirty="0"/>
              <a:t>Sequence design and other design details are FFS.</a:t>
            </a:r>
            <a:endParaRPr lang="en-US" dirty="0"/>
          </a:p>
          <a:p>
            <a:pPr lvl="1" fontAlgn="auto">
              <a:spcBef>
                <a:spcPts val="0"/>
              </a:spcBef>
            </a:pPr>
            <a:r>
              <a:rPr lang="en-GB" dirty="0"/>
              <a:t>Alt-2: SRS sequence is a function of the sounding bandwidth position or the PRB position. </a:t>
            </a:r>
            <a:endParaRPr lang="en-US" dirty="0"/>
          </a:p>
          <a:p>
            <a:pPr lvl="2" fontAlgn="auto">
              <a:spcBef>
                <a:spcPts val="0"/>
              </a:spcBef>
            </a:pPr>
            <a:r>
              <a:rPr lang="en-GB" dirty="0"/>
              <a:t>Sequence design and other design details are FFS.</a:t>
            </a:r>
            <a:endParaRPr lang="en-US" dirty="0"/>
          </a:p>
          <a:p>
            <a:pPr lvl="1" fontAlgn="auto">
              <a:spcBef>
                <a:spcPts val="0"/>
              </a:spcBef>
            </a:pPr>
            <a:r>
              <a:rPr lang="en-GB" dirty="0"/>
              <a:t>Taking into account metrics such as PAPR, capacity/flexibility, etc.</a:t>
            </a:r>
            <a:endParaRPr lang="en-US" dirty="0"/>
          </a:p>
          <a:p>
            <a:pPr lvl="1" fontAlgn="auto">
              <a:spcBef>
                <a:spcPts val="0"/>
              </a:spcBef>
            </a:pPr>
            <a:r>
              <a:rPr lang="en-US" dirty="0"/>
              <a:t>Other parameters, if any, determining SRS sequence are FFS (e.g. SRS sequence ID)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4529548"/>
          </a:xfrm>
        </p:spPr>
        <p:txBody>
          <a:bodyPr/>
          <a:lstStyle/>
          <a:p>
            <a:pPr lvl="0"/>
            <a:r>
              <a:rPr lang="en-US" dirty="0"/>
              <a:t>Alt2 is supported:</a:t>
            </a:r>
          </a:p>
          <a:p>
            <a:pPr lvl="1"/>
            <a:r>
              <a:rPr lang="en-US" dirty="0"/>
              <a:t>For an SRS resource, NR supports SRS sequences that are a function of the sounding bandwidth position or PRB position</a:t>
            </a:r>
          </a:p>
          <a:p>
            <a:r>
              <a:rPr lang="en-US" dirty="0"/>
              <a:t>Scheduling SRS resources to multiple UEs where the resources have full and/or partial overlap </a:t>
            </a:r>
            <a:r>
              <a:rPr lang="en-US"/>
              <a:t>of SRS time-frequency </a:t>
            </a:r>
            <a:r>
              <a:rPr lang="en-US" dirty="0"/>
              <a:t>resources (REs) is supported, where</a:t>
            </a:r>
          </a:p>
          <a:p>
            <a:pPr lvl="1"/>
            <a:r>
              <a:rPr lang="en-US" dirty="0"/>
              <a:t>The multiple SRS resources share the same root sequence values in the overlapping REs to allow for low/zero mutual cross-correlation</a:t>
            </a:r>
          </a:p>
          <a:p>
            <a:pPr lvl="1"/>
            <a:r>
              <a:rPr lang="en-US" dirty="0"/>
              <a:t>FFS: Minimum overlap granularity to ensure zero cross-correlation</a:t>
            </a:r>
          </a:p>
          <a:p>
            <a:pPr lvl="1"/>
            <a:r>
              <a:rPr lang="en-US" dirty="0"/>
              <a:t>FFS: Detailed sequence design taking into account at least Cubic Metric, PAPR, and cross-correlation properties amongst overlapping SRS resources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359</TotalTime>
  <Words>256</Words>
  <Application>Microsoft Office PowerPoint</Application>
  <PresentationFormat>Widescreen</PresentationFormat>
  <Paragraphs>30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SRS Sequences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Stephen Grant</cp:lastModifiedBy>
  <cp:revision>28</cp:revision>
  <dcterms:created xsi:type="dcterms:W3CDTF">2017-03-31T09:46:41Z</dcterms:created>
  <dcterms:modified xsi:type="dcterms:W3CDTF">2017-04-05T04:53:15Z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