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82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3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33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93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18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36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73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70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34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ECEC9-3183-45C9-B357-4B602EAE1A26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3D980-E8E6-4970-A526-536A7ACC1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18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LTE-NR co-existence in overlapping spectrum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AT&amp;T, CATT, Deutsche Telekom, Ericsson, Huawei, </a:t>
            </a:r>
            <a:r>
              <a:rPr lang="en-US" dirty="0" err="1" smtClean="0"/>
              <a:t>HiSilicon</a:t>
            </a:r>
            <a:r>
              <a:rPr lang="en-US" dirty="0" smtClean="0"/>
              <a:t>, Intel, </a:t>
            </a:r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76548" y="199033"/>
            <a:ext cx="86389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#88bis				</a:t>
            </a:r>
            <a:r>
              <a:rPr lang="en-US" b="1"/>
              <a:t> </a:t>
            </a:r>
            <a:r>
              <a:rPr lang="en-US" b="1" smtClean="0"/>
              <a:t>                R1-1706537</a:t>
            </a:r>
            <a:endParaRPr lang="en-US" dirty="0"/>
          </a:p>
          <a:p>
            <a:r>
              <a:rPr lang="en-US" b="1" dirty="0"/>
              <a:t>Spokane, USA 3rd - 7th April 2017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11239" y="1214438"/>
            <a:ext cx="250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Agenda Item:</a:t>
            </a:r>
            <a:r>
              <a:rPr lang="en-US" dirty="0"/>
              <a:t>	</a:t>
            </a:r>
            <a:r>
              <a:rPr lang="en-US" b="1" dirty="0"/>
              <a:t>8.1.8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00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from RAN1 #88bis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UE can be configured to </a:t>
            </a:r>
            <a:r>
              <a:rPr lang="ja-JP" altLang="en-US" dirty="0"/>
              <a:t>“</a:t>
            </a:r>
            <a:r>
              <a:rPr lang="en-US" dirty="0"/>
              <a:t>monitor DL control channel</a:t>
            </a:r>
            <a:r>
              <a:rPr lang="ja-JP" altLang="en-US" dirty="0"/>
              <a:t>”</a:t>
            </a:r>
            <a:r>
              <a:rPr lang="en-US" dirty="0"/>
              <a:t> in terms of slot or OFDM symbol with respect to the numerology of the DL control channel</a:t>
            </a:r>
          </a:p>
          <a:p>
            <a:pPr lvl="1"/>
            <a:r>
              <a:rPr lang="en-US" dirty="0"/>
              <a:t>Specification supports occasion of </a:t>
            </a:r>
            <a:r>
              <a:rPr lang="ja-JP" altLang="en-US" dirty="0"/>
              <a:t>“</a:t>
            </a:r>
            <a:r>
              <a:rPr lang="en-US" dirty="0"/>
              <a:t>DL control channel monitoring</a:t>
            </a:r>
            <a:r>
              <a:rPr lang="ja-JP" altLang="en-US" dirty="0"/>
              <a:t>”</a:t>
            </a:r>
            <a:r>
              <a:rPr lang="en-US" dirty="0"/>
              <a:t> per 1 symbol with respect to the numerology of the DL control channel</a:t>
            </a:r>
          </a:p>
          <a:p>
            <a:pPr lvl="2"/>
            <a:r>
              <a:rPr lang="en-US" dirty="0"/>
              <a:t>Note: This may not be applied to all type of the UEs and/or use-cases</a:t>
            </a:r>
          </a:p>
          <a:p>
            <a:pPr lvl="2"/>
            <a:r>
              <a:rPr lang="en-US" dirty="0"/>
              <a:t>FFS whether or not total number of blind </a:t>
            </a:r>
            <a:r>
              <a:rPr lang="en-US" dirty="0" err="1"/>
              <a:t>decodings</a:t>
            </a:r>
            <a:r>
              <a:rPr lang="en-US" dirty="0"/>
              <a:t> in a slot when a UE is configured with </a:t>
            </a:r>
            <a:r>
              <a:rPr lang="ja-JP" altLang="en-US" dirty="0"/>
              <a:t>“</a:t>
            </a:r>
            <a:r>
              <a:rPr lang="en-US" dirty="0"/>
              <a:t>DL control channel monitoring</a:t>
            </a:r>
            <a:r>
              <a:rPr lang="ja-JP" altLang="en-US" dirty="0"/>
              <a:t>”</a:t>
            </a:r>
            <a:r>
              <a:rPr lang="en-US" dirty="0"/>
              <a:t> per symbol can exceed the total number of blind </a:t>
            </a:r>
            <a:r>
              <a:rPr lang="en-US" dirty="0" err="1"/>
              <a:t>decodings</a:t>
            </a:r>
            <a:r>
              <a:rPr lang="en-US" dirty="0"/>
              <a:t> in a slot when a UE is configured with </a:t>
            </a:r>
            <a:r>
              <a:rPr lang="ja-JP" altLang="en-US" dirty="0"/>
              <a:t>“</a:t>
            </a:r>
            <a:r>
              <a:rPr lang="en-US" dirty="0"/>
              <a:t>DL control channel monitoring</a:t>
            </a:r>
            <a:r>
              <a:rPr lang="ja-JP" altLang="en-US" dirty="0"/>
              <a:t>”</a:t>
            </a:r>
            <a:r>
              <a:rPr lang="en-US" dirty="0"/>
              <a:t> per slot</a:t>
            </a:r>
          </a:p>
          <a:p>
            <a:pPr lvl="0"/>
            <a:r>
              <a:rPr lang="en-US" dirty="0"/>
              <a:t>Data channel (PDSCH, PUSCH) duration and starting position</a:t>
            </a:r>
          </a:p>
          <a:p>
            <a:pPr lvl="1"/>
            <a:r>
              <a:rPr lang="en-US" dirty="0"/>
              <a:t>Specification supports data channel having minimum duration of 1 OFDM symbol of the data and starting at any OFDM symbol to below-6GHz, in addition to above-6GHz</a:t>
            </a:r>
          </a:p>
          <a:p>
            <a:pPr lvl="2"/>
            <a:r>
              <a:rPr lang="en-US" dirty="0"/>
              <a:t>Note: This may not be applied to all type of UEs and/or use-cases</a:t>
            </a:r>
          </a:p>
          <a:p>
            <a:pPr lvl="2"/>
            <a:r>
              <a:rPr lang="en-US" dirty="0"/>
              <a:t>UE is not expected to blindly detect the presence of DMRS or PT-RS</a:t>
            </a:r>
          </a:p>
          <a:p>
            <a:pPr lvl="2"/>
            <a:r>
              <a:rPr lang="en-US" dirty="0"/>
              <a:t>FFS: Whether a 1 symbol data puncturing can be indicated by preemption indication</a:t>
            </a:r>
          </a:p>
          <a:p>
            <a:pPr lvl="1"/>
            <a:r>
              <a:rPr lang="en-US" dirty="0"/>
              <a:t>FFS: combinations of data duration and granularities of data position</a:t>
            </a:r>
          </a:p>
          <a:p>
            <a:pPr lvl="1"/>
            <a:r>
              <a:rPr lang="en-US" dirty="0"/>
              <a:t>Specification supports data having frequency-selective assignment with any data duration</a:t>
            </a:r>
          </a:p>
          <a:p>
            <a:pPr lvl="0"/>
            <a:r>
              <a:rPr lang="en-US" dirty="0"/>
              <a:t>FFS: relations between </a:t>
            </a:r>
            <a:r>
              <a:rPr lang="ja-JP" altLang="en-US" dirty="0"/>
              <a:t>“</a:t>
            </a:r>
            <a:r>
              <a:rPr lang="en-US" dirty="0"/>
              <a:t>DL control channel monitoring</a:t>
            </a:r>
            <a:r>
              <a:rPr lang="ja-JP" altLang="en-US" dirty="0"/>
              <a:t>”</a:t>
            </a:r>
            <a:r>
              <a:rPr lang="en-US" dirty="0"/>
              <a:t> occasions and data channel durations</a:t>
            </a:r>
          </a:p>
          <a:p>
            <a:pPr lvl="0"/>
            <a:r>
              <a:rPr lang="en-US" dirty="0"/>
              <a:t>Note: this is addition to the agreements at RAN1#86.</a:t>
            </a:r>
          </a:p>
          <a:p>
            <a:pPr lvl="0"/>
            <a:r>
              <a:rPr lang="en-US" dirty="0"/>
              <a:t>Note : 1-symbol case may be restricted depending on the BW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216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supports transmissions scheduled in </a:t>
            </a:r>
            <a:r>
              <a:rPr lang="en-US" dirty="0"/>
              <a:t>LTE non-MBSFN </a:t>
            </a:r>
            <a:r>
              <a:rPr lang="en-US" dirty="0" smtClean="0"/>
              <a:t>subframes</a:t>
            </a:r>
          </a:p>
          <a:p>
            <a:pPr lvl="1"/>
            <a:r>
              <a:rPr lang="en-US" dirty="0" smtClean="0"/>
              <a:t>Mini-slots can be scheduled on OFDM symbols not carrying CRS </a:t>
            </a:r>
          </a:p>
          <a:p>
            <a:pPr lvl="2"/>
            <a:r>
              <a:rPr lang="en-US" dirty="0" smtClean="0"/>
              <a:t>Frequency-domain scheduling can avoid collisions with other LTE signals/channels</a:t>
            </a:r>
          </a:p>
          <a:p>
            <a:pPr lvl="1"/>
            <a:r>
              <a:rPr lang="en-US" dirty="0" smtClean="0"/>
              <a:t>The LTE PDCCH region is protected (same as MBSFN subframes)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207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LTE-NR co-existence in overlapping spectrum</vt:lpstr>
      <vt:lpstr>Agreement from RAN1 #88bis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2017-04-05T17:49:02Z</dcterms:created>
  <dcterms:modified xsi:type="dcterms:W3CDTF">2017-04-05T17:49:23Z</dcterms:modified>
</cp:coreProperties>
</file>