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34" autoAdjust="0"/>
    <p:restoredTop sz="94660"/>
  </p:normalViewPr>
  <p:slideViewPr>
    <p:cSldViewPr snapToGrid="0">
      <p:cViewPr varScale="1">
        <p:scale>
          <a:sx n="73" d="100"/>
          <a:sy n="73" d="100"/>
        </p:scale>
        <p:origin x="-45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63017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51663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7562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98256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37277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56768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17390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30251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81147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63896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13818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268E2-F224-4145-9D98-3A0FE3693CE2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7818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20997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NR PRACH Preamble Design with Multiple Different ZC Sequences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674094"/>
            <a:ext cx="9144000" cy="1655762"/>
          </a:xfrm>
        </p:spPr>
        <p:txBody>
          <a:bodyPr/>
          <a:lstStyle/>
          <a:p>
            <a:r>
              <a:rPr lang="en-US" dirty="0" smtClean="0"/>
              <a:t>CATT, </a:t>
            </a:r>
            <a:r>
              <a:rPr lang="en-US" dirty="0" err="1" smtClean="0"/>
              <a:t>Huawei</a:t>
            </a:r>
            <a:r>
              <a:rPr lang="en-US" dirty="0" smtClean="0"/>
              <a:t>, </a:t>
            </a:r>
            <a:r>
              <a:rPr lang="en-US" dirty="0" err="1" smtClean="0"/>
              <a:t>HiSilicon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19" y="260648"/>
            <a:ext cx="118019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88bis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R1-1</a:t>
            </a:r>
            <a:r>
              <a:rPr lang="en-US" altLang="ja-JP" b="1" smtClean="0">
                <a:latin typeface="Times New Roman" pitchFamily="18" charset="0"/>
                <a:cs typeface="Times New Roman" pitchFamily="18" charset="0"/>
              </a:rPr>
              <a:t>706532</a:t>
            </a:r>
            <a:endParaRPr lang="en-US" altLang="zh-CN" b="1" dirty="0" smtClean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Spokane, USA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– 7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April, 2017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57748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3235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Background - 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48798"/>
            <a:ext cx="10515600" cy="4351338"/>
          </a:xfrm>
        </p:spPr>
        <p:txBody>
          <a:bodyPr>
            <a:normAutofit/>
          </a:bodyPr>
          <a:lstStyle/>
          <a:p>
            <a:r>
              <a:rPr lang="en-GB" dirty="0" smtClean="0"/>
              <a:t>In RAN1# </a:t>
            </a:r>
            <a:r>
              <a:rPr lang="en-GB" dirty="0" smtClean="0"/>
              <a:t>88,</a:t>
            </a:r>
            <a:r>
              <a:rPr lang="en-GB" dirty="0" smtClean="0">
                <a:solidFill>
                  <a:srgbClr val="FF0000"/>
                </a:solidFill>
              </a:rPr>
              <a:t> </a:t>
            </a:r>
            <a:r>
              <a:rPr lang="en-GB" dirty="0" smtClean="0"/>
              <a:t>the following agreements were made on t</a:t>
            </a:r>
            <a:r>
              <a:rPr lang="en-US" dirty="0" smtClean="0"/>
              <a:t>he NR RA preamble design: </a:t>
            </a:r>
          </a:p>
          <a:p>
            <a:pPr lvl="1"/>
            <a:r>
              <a:rPr lang="en-US" dirty="0" smtClean="0"/>
              <a:t>For RACH capacity enhancements, </a:t>
            </a:r>
          </a:p>
          <a:p>
            <a:pPr lvl="2"/>
            <a:r>
              <a:rPr lang="en-US" dirty="0" smtClean="0"/>
              <a:t>Option 2 with/without OCC and/or option 4 with different sequences can be considered</a:t>
            </a:r>
          </a:p>
          <a:p>
            <a:pPr lvl="3"/>
            <a:r>
              <a:rPr lang="en-US" dirty="0" smtClean="0"/>
              <a:t>Note: for option 4, combination with different sequences can be studied</a:t>
            </a:r>
          </a:p>
          <a:p>
            <a:pPr lvl="3"/>
            <a:r>
              <a:rPr lang="en-US" dirty="0" smtClean="0"/>
              <a:t>Note: for option 4, two-stage or multiple-stage UE detection can be studied for possible complexity reduction for PRACH detection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251927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3235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Background - II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548798"/>
            <a:ext cx="11159359" cy="4351338"/>
          </a:xfrm>
        </p:spPr>
        <p:txBody>
          <a:bodyPr>
            <a:normAutofit/>
          </a:bodyPr>
          <a:lstStyle/>
          <a:p>
            <a:r>
              <a:rPr lang="en-US" dirty="0" smtClean="0"/>
              <a:t>In RAN1# 88bis, Option 4 was further studied in [2], which shows the following advantages:</a:t>
            </a:r>
          </a:p>
          <a:p>
            <a:pPr lvl="1"/>
            <a:r>
              <a:rPr lang="en-US" dirty="0" smtClean="0"/>
              <a:t>Option 4 with multiple different ZC sequences can significantly increase the PRACH capacity in term of the number of PRACH preamble sequence with the same time/frequency resource in comparison with other options</a:t>
            </a:r>
          </a:p>
          <a:p>
            <a:pPr lvl="1"/>
            <a:r>
              <a:rPr lang="en-US" dirty="0" smtClean="0"/>
              <a:t>Option 4 with multiple different ZC sequences is more robust to frequency offset in comparison with one ZC sequence preamble </a:t>
            </a:r>
          </a:p>
        </p:txBody>
      </p:sp>
    </p:spTree>
    <p:extLst>
      <p:ext uri="{BB962C8B-B14F-4D97-AF65-F5344CB8AC3E}">
        <p14:creationId xmlns="" xmlns:p14="http://schemas.microsoft.com/office/powerpoint/2010/main" val="12982952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NR supports PRACH preamble design composed with multiple different ZC sequences</a:t>
            </a:r>
          </a:p>
        </p:txBody>
      </p:sp>
    </p:spTree>
    <p:extLst>
      <p:ext uri="{BB962C8B-B14F-4D97-AF65-F5344CB8AC3E}">
        <p14:creationId xmlns="" xmlns:p14="http://schemas.microsoft.com/office/powerpoint/2010/main" val="14648117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1331</TotalTime>
  <Words>179</Words>
  <Application>Microsoft Office PowerPoint</Application>
  <PresentationFormat>Custom</PresentationFormat>
  <Paragraphs>17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NR PRACH Preamble Design with Multiple Different ZC Sequences</vt:lpstr>
      <vt:lpstr>Background - I</vt:lpstr>
      <vt:lpstr>Background - II </vt:lpstr>
      <vt:lpstr>Proposal</vt:lpstr>
    </vt:vector>
  </TitlesOfParts>
  <Company>Qualcomm Incorporated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PRACH Transmission with OCC across Symbols</dc:title>
  <dc:creator>Islam, Nazmul</dc:creator>
  <cp:lastModifiedBy>Ren Da</cp:lastModifiedBy>
  <cp:revision>36</cp:revision>
  <dcterms:created xsi:type="dcterms:W3CDTF">2017-04-03T20:11:22Z</dcterms:created>
  <dcterms:modified xsi:type="dcterms:W3CDTF">2017-04-05T17:05:27Z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