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75" r:id="rId3"/>
    <p:sldId id="27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541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2472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DC2D-B693-4777-9137-F746166F609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257425"/>
            <a:ext cx="8136904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ea typeface="宋体" charset="-122"/>
              </a:rPr>
              <a:t>WF </a:t>
            </a:r>
            <a:r>
              <a:rPr lang="en-US" dirty="0" smtClean="0"/>
              <a:t>on </a:t>
            </a:r>
            <a:r>
              <a:rPr lang="en-US" dirty="0" err="1" smtClean="0"/>
              <a:t>sidelink</a:t>
            </a:r>
            <a:r>
              <a:rPr lang="en-US" smtClean="0"/>
              <a:t> carrier aggregation </a:t>
            </a:r>
            <a:r>
              <a:rPr lang="en-US" dirty="0" smtClean="0"/>
              <a:t>based on sensing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#88bis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R1-17xxxxx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</a:pPr>
            <a:r>
              <a:rPr lang="en-GB" dirty="0">
                <a:latin typeface="Arial" panose="020B0604020202020204" pitchFamily="34" charset="0"/>
                <a:ea typeface="宋体" pitchFamily="2" charset="-122"/>
              </a:rPr>
              <a:t>Spokane, USA 3rd - 7th April 2017</a:t>
            </a:r>
            <a:endParaRPr lang="en-US" dirty="0"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  <a:defRPr/>
            </a:pP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</a:t>
            </a:r>
            <a: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Item: </a:t>
            </a: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7.2.3.1.1</a:t>
            </a: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34513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smtClean="0">
                <a:ea typeface="ＭＳ Ｐゴシック" pitchFamily="34" charset="-128"/>
              </a:rPr>
              <a:t>HiSilicon,</a:t>
            </a:r>
            <a:r>
              <a:rPr lang="en-US" altLang="ja-JP" sz="2400" dirty="0" smtClean="0"/>
              <a:t> Samsung, Intel, [Panasonic], </a:t>
            </a:r>
            <a:r>
              <a:rPr lang="en-US" altLang="ja-JP" sz="2400" b="0" dirty="0" smtClean="0">
                <a:ea typeface="ＭＳ Ｐゴシック" pitchFamily="34" charset="-128"/>
              </a:rPr>
              <a:t>…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9080"/>
          </a:xfrm>
        </p:spPr>
        <p:txBody>
          <a:bodyPr>
            <a:normAutofit fontScale="92500"/>
          </a:bodyPr>
          <a:lstStyle/>
          <a:p>
            <a:pPr lvl="0" hangingPunct="0"/>
            <a:r>
              <a:rPr lang="en-US" altLang="zh-CN" dirty="0" smtClean="0"/>
              <a:t>At RAN #75, the WI for 3GPP V2X Phase 2 was approved with CA part: </a:t>
            </a:r>
          </a:p>
          <a:p>
            <a:pPr lvl="1" hangingPunct="0"/>
            <a:r>
              <a:rPr lang="en-US" i="1" dirty="0" smtClean="0"/>
              <a:t>Specify </a:t>
            </a:r>
            <a:r>
              <a:rPr lang="en-US" i="1" dirty="0"/>
              <a:t>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en-US" dirty="0"/>
          </a:p>
          <a:p>
            <a:pPr lvl="2" hangingPunct="0"/>
            <a:r>
              <a:rPr lang="en-US" i="1" dirty="0"/>
              <a:t>Carrier aggregation (up to 8 PC5 carriers);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8054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UE can be configured to perform resource (re)selection across more than one carrier based on sensing results on each individual carrier: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FFS: the details of resource (re)selection on more than one carriers;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FFS: the resource pool is defined within one or multiple carriers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64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</TotalTime>
  <Words>165</Words>
  <Application>Microsoft Office PowerPoint</Application>
  <PresentationFormat>全屏显示(4:3)</PresentationFormat>
  <Paragraphs>16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sidelink carrier aggregation based on sensing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Xingwei Zhang</dc:creator>
  <cp:lastModifiedBy>lichao</cp:lastModifiedBy>
  <cp:revision>374</cp:revision>
  <dcterms:created xsi:type="dcterms:W3CDTF">2015-11-14T00:14:15Z</dcterms:created>
  <dcterms:modified xsi:type="dcterms:W3CDTF">2017-04-05T01:26:16Z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(3)Qv3CRhu0zqyA+VMLAkLcTap7SHjk9SgRN6N9CONsI5wO016sgxBHz+7nOk6RYeBgAwLqH1zk
DBkQU+ZCTYQJGC6+7nrRfh6w23+8hg3AQxI0NjLckgYtP1016fFhHY6oa+DNmODePpiW4plt
71EShCn0SGRqixybv+1zkcQL20mXPMoOFKC7q4c5k+VZZfifb9myDR7KWhRB5uSrKYEhKZ7f
k7SnGYMN9oAIMpygXi</vt:lpwstr>
  </property>
  <property fmtid="{D5CDD505-2E9C-101B-9397-08002B2CF9AE}" pid="6" name="_2015_ms_pID_7253431">
    <vt:lpwstr>vbz5q1/i6cOVjKR1XMG3YWjOKm6p+Ju8Rtj/0C++YdTvPBb1aoX/Ce
ligoWVPvI9JdnfstD+OxU6vgzEmHAmVTeHJLxpww3LFUJncze3TueARIJfgdTbbCWjGVs2De
Pu438lvUizku8XKK0vW8HEINJn2FPgr5aHDIjWCZPFFnW+XRVDmfuoHiA078YpNaYwt0cIey
sYHWb1KZ9y7RtV19fe6BGwMzjuqH5xAxL+LF</vt:lpwstr>
  </property>
  <property fmtid="{D5CDD505-2E9C-101B-9397-08002B2CF9AE}" pid="7" name="_2015_ms_pID_7253432">
    <vt:lpwstr>NxKuYYk8yXJe97G6wJCgg+ItJL1RqX2KxcmT
XFK+jB3e0I4OT0cn/0F/rYRctgyO6w==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1491350570</vt:lpwstr>
  </property>
</Properties>
</file>