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6" y="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simulation assumptions for reduced system acquisition time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Ericsson, Sierra Wireless, ..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R1-1706501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7.2.6.1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48832" y="1455943"/>
            <a:ext cx="9748234" cy="64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During 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RAN1#88bis, agreements on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reduced system acquisition</a:t>
            </a: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 time 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are achieved as follows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hangingPunct="0">
              <a:buNone/>
            </a:pPr>
            <a:endParaRPr lang="zh-CN" altLang="zh-CN" sz="11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839432" y="1949165"/>
            <a:ext cx="7940956" cy="40626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lvl="1"/>
            <a:r>
              <a:rPr lang="en-GB" sz="1600" dirty="0"/>
              <a:t>Techniques for system acquisition time reduction to be considered:</a:t>
            </a:r>
            <a:endParaRPr lang="en-US" sz="1600" dirty="0"/>
          </a:p>
          <a:p>
            <a:pPr lvl="1"/>
            <a:r>
              <a:rPr lang="en-GB" sz="1600" dirty="0"/>
              <a:t>PSS/SSS</a:t>
            </a:r>
            <a:endParaRPr lang="en-US" sz="1600" dirty="0"/>
          </a:p>
          <a:p>
            <a:pPr lvl="2"/>
            <a:r>
              <a:rPr lang="en-GB" sz="1200" dirty="0"/>
              <a:t>Enhanced (e.g. repeated) PSS/SSS based on PSS/SSS or NPSS/NSSS design</a:t>
            </a:r>
            <a:endParaRPr lang="en-US" sz="1200" dirty="0"/>
          </a:p>
          <a:p>
            <a:pPr lvl="2"/>
            <a:r>
              <a:rPr lang="en-GB" sz="1200" dirty="0"/>
              <a:t>Use of NPSS/NSSS on NB-</a:t>
            </a:r>
            <a:r>
              <a:rPr lang="en-GB" sz="1200" dirty="0" err="1"/>
              <a:t>IoT</a:t>
            </a:r>
            <a:r>
              <a:rPr lang="en-GB" sz="1200" dirty="0"/>
              <a:t> anchor carrier</a:t>
            </a:r>
            <a:endParaRPr lang="en-US" sz="1200" dirty="0"/>
          </a:p>
          <a:p>
            <a:pPr lvl="1"/>
            <a:r>
              <a:rPr lang="en-GB" sz="1600" dirty="0"/>
              <a:t>PBCH</a:t>
            </a:r>
            <a:endParaRPr lang="en-US" sz="1600" dirty="0"/>
          </a:p>
          <a:p>
            <a:pPr lvl="2"/>
            <a:r>
              <a:rPr lang="en-GB" sz="1200" dirty="0"/>
              <a:t>Enhanced (e.g. repeated) PBCH based on PBCH or NPBCH design</a:t>
            </a:r>
            <a:endParaRPr lang="en-US" sz="1200" dirty="0"/>
          </a:p>
          <a:p>
            <a:pPr lvl="2"/>
            <a:r>
              <a:rPr lang="en-GB" sz="1200" dirty="0"/>
              <a:t>Use of NPBCH on NB-</a:t>
            </a:r>
            <a:r>
              <a:rPr lang="en-GB" sz="1200" dirty="0" err="1"/>
              <a:t>IoT</a:t>
            </a:r>
            <a:r>
              <a:rPr lang="en-GB" sz="1200" dirty="0"/>
              <a:t> anchor carrier</a:t>
            </a:r>
            <a:endParaRPr lang="en-US" sz="1200" dirty="0"/>
          </a:p>
          <a:p>
            <a:pPr lvl="2"/>
            <a:r>
              <a:rPr lang="en-GB" sz="1200" dirty="0"/>
              <a:t>Combining across 40-ms PBCH periods (unless already part of Rel-14 demodulation requirements)</a:t>
            </a:r>
            <a:endParaRPr lang="en-US" sz="1200" dirty="0"/>
          </a:p>
          <a:p>
            <a:pPr lvl="2"/>
            <a:r>
              <a:rPr lang="en-GB" sz="1200" dirty="0"/>
              <a:t>New mechanism allowing to skip MIB message reading</a:t>
            </a:r>
            <a:endParaRPr lang="en-US" sz="1200" dirty="0"/>
          </a:p>
          <a:p>
            <a:pPr lvl="1"/>
            <a:r>
              <a:rPr lang="en-GB" sz="1600" dirty="0"/>
              <a:t>SIB1-BR</a:t>
            </a:r>
            <a:endParaRPr lang="en-US" sz="1600" dirty="0"/>
          </a:p>
          <a:p>
            <a:pPr lvl="2"/>
            <a:r>
              <a:rPr lang="en-GB" sz="1200" dirty="0"/>
              <a:t>Additional repetitions of SIB1-BR</a:t>
            </a:r>
            <a:endParaRPr lang="en-US" sz="1200" dirty="0"/>
          </a:p>
          <a:p>
            <a:pPr lvl="2"/>
            <a:r>
              <a:rPr lang="en-GB" sz="1200" dirty="0"/>
              <a:t>Accumulation across SIB1-BR modification periods (unless already part of Rel-14 demodulation requirements)</a:t>
            </a:r>
            <a:endParaRPr lang="en-US" sz="1200" dirty="0"/>
          </a:p>
          <a:p>
            <a:pPr lvl="2"/>
            <a:r>
              <a:rPr lang="en-GB" sz="1200" dirty="0"/>
              <a:t>New mechanism allowing to skip SIB1-BR reading</a:t>
            </a:r>
            <a:endParaRPr lang="en-US" sz="1200" dirty="0"/>
          </a:p>
          <a:p>
            <a:pPr lvl="3"/>
            <a:r>
              <a:rPr lang="en-GB" sz="1200" dirty="0"/>
              <a:t>E.g. SI update indication or other indication in MIB or another channel</a:t>
            </a:r>
            <a:endParaRPr lang="en-US" sz="1200" dirty="0"/>
          </a:p>
          <a:p>
            <a:pPr lvl="1"/>
            <a:r>
              <a:rPr lang="en-GB" sz="1600" dirty="0"/>
              <a:t>SI messages</a:t>
            </a:r>
            <a:endParaRPr lang="en-US" sz="1600" dirty="0"/>
          </a:p>
          <a:p>
            <a:pPr lvl="2"/>
            <a:r>
              <a:rPr lang="en-GB" sz="1200" dirty="0"/>
              <a:t>Additional repetitions of SI messages</a:t>
            </a:r>
            <a:endParaRPr lang="en-US" sz="1200" dirty="0"/>
          </a:p>
          <a:p>
            <a:pPr lvl="2"/>
            <a:r>
              <a:rPr lang="en-GB" sz="1200" dirty="0"/>
              <a:t>New mechanism allowing to skip SI message reading</a:t>
            </a:r>
            <a:endParaRPr lang="en-US" sz="1200" dirty="0"/>
          </a:p>
          <a:p>
            <a:pPr lvl="3"/>
            <a:r>
              <a:rPr lang="en-GB" sz="1200" dirty="0"/>
              <a:t>E.g. SI update indication or other indication in MIB or another channel</a:t>
            </a: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5514" y="1165545"/>
            <a:ext cx="10515600" cy="5024981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the </a:t>
            </a:r>
            <a:r>
              <a:rPr lang="en-GB" altLang="zh-CN" sz="1800" dirty="0"/>
              <a:t>t</a:t>
            </a:r>
            <a:r>
              <a:rPr lang="en-GB" sz="1800" dirty="0"/>
              <a:t>echniques for system acquisition time reduction the following assumptions are proposed:</a:t>
            </a:r>
          </a:p>
          <a:p>
            <a:pPr lvl="2"/>
            <a:r>
              <a:rPr lang="en-GB" altLang="zh-CN" sz="1400" dirty="0"/>
              <a:t>Metrics for evaluating performance of acquisition of downlink frame synchronization, MIB, SIB1-BR and SI messages: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GB" altLang="zh-CN" sz="1400" dirty="0"/>
          </a:p>
          <a:p>
            <a:pPr lvl="2"/>
            <a:r>
              <a:rPr lang="en-GB" altLang="zh-CN" sz="1400" dirty="0"/>
              <a:t>Assumptions for evaluating performance of acquisition of downlink frame synchronization, MIB, SIB1-BR and SI messages: </a:t>
            </a:r>
            <a:endParaRPr lang="en-US" altLang="zh-CN" sz="14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794082"/>
              </p:ext>
            </p:extLst>
          </p:nvPr>
        </p:nvGraphicFramePr>
        <p:xfrm>
          <a:off x="2116162" y="2092258"/>
          <a:ext cx="7999103" cy="83820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Acquisition time @ 50</a:t>
                      </a:r>
                      <a:r>
                        <a:rPr lang="en-US" sz="1100" kern="1200" baseline="300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th</a:t>
                      </a:r>
                      <a:r>
                        <a:rPr lang="en-US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, 90</a:t>
                      </a:r>
                      <a:r>
                        <a:rPr lang="en-US" sz="1100" kern="1200" baseline="300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th</a:t>
                      </a:r>
                      <a:r>
                        <a:rPr lang="en-US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percentile</a:t>
                      </a:r>
                      <a:endParaRPr lang="en-US" altLang="zh-CN" sz="1100" kern="1200" noProof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endParaRPr lang="en-US" altLang="zh-CN" sz="1100" kern="1200" noProof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100" kern="1200" noProof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part of false detection events)</a:t>
                      </a:r>
                      <a:endParaRPr lang="en-US" sz="1100" kern="1200" noProof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Device complexity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increase compared to Rel-13 Cat M1)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used part of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119421"/>
              </p:ext>
            </p:extLst>
          </p:nvPr>
        </p:nvGraphicFramePr>
        <p:xfrm>
          <a:off x="2096448" y="3286778"/>
          <a:ext cx="7999103" cy="234696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Tx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 TX 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ETU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Initial frequency error 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@ acquisition of PSS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±5 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51425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@ acquisition of SSS, PBCH, PDSCH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±30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5, 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372</Words>
  <Application>Microsoft Office PowerPoint</Application>
  <PresentationFormat>Widescreen</PresentationFormat>
  <Paragraphs>70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Way forward on simulation assumptions for reduced system acquisition time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Olof Liberg</dc:creator>
  <cp:lastModifiedBy>Olof Liberg</cp:lastModifiedBy>
  <cp:revision>133</cp:revision>
  <dcterms:created xsi:type="dcterms:W3CDTF">2016-03-23T22:01:47Z</dcterms:created>
  <dcterms:modified xsi:type="dcterms:W3CDTF">2017-04-05T13:39:23Z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(3)fsPnVoKd6deTgqcqGuLzGAmy34lE76EC+lsCR6OyqMQFDS/O8aj8e8WA/yOKTn7e4LJ0uUqz
z8I5ynNooNkRM8GIRIrGBjZCuNUmlfuQhHPOMvI6CtxQAPC7KliSwc0F9dA+lTDNTuheWLM3
HfdJ7wOJaDUVU5fiRWGCZ27eECsJBO/n6CcMK1TxM0nu4rsCJiDfXYto3Wh2uAtXE702Rrum
52LyAlOjwSwqSGWJk2</vt:lpwstr>
  </property>
  <property fmtid="{D5CDD505-2E9C-101B-9397-08002B2CF9AE}" pid="3" name="_2015_ms_pID_7253431">
    <vt:lpwstr>VTPHZVdvyRO13DrvYRwFYgWbz4WNqhk1f7BlDsEdhd+jarHFwzyfOi
QgtJdtct8jxOKn5Uhe8q5WUFvOHEzDCI7jH7V+rqUPo3JSWukBDrbFE+TLZrRnUgyJURn5g5
JX6UZ7OC2mUxNAwhbzCgUCtRq9asHHVfFl/ZBz/w6fwgI8ES7mPH6ydoUiR6ZQVanNaZV8tU
KbDNX2yQL8zDOuU6f8Qh5HiVF/aF6g2be3IO</vt:lpwstr>
  </property>
  <property fmtid="{D5CDD505-2E9C-101B-9397-08002B2CF9AE}" pid="4" name="_2015_ms_pID_7253432">
    <vt:lpwstr>IkSX6Krr4AoZVH/D3XdZJJlHiBDA3zdW5QwF
skBDHGHW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1491345035</vt:lpwstr>
  </property>
</Properties>
</file>