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8" r:id="rId3"/>
    <p:sldId id="30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8" d="100"/>
          <a:sy n="88" d="100"/>
        </p:scale>
        <p:origin x="71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Sidelink V2V 64QAM Support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Ericsson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#88b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smtClean="0"/>
              <a:t>                  </a:t>
            </a:r>
            <a:r>
              <a:rPr lang="en-GB" sz="1800" b="1" smtClean="0"/>
              <a:t>R1-1706491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Spokane, USA, 3rd – 7th April,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7.2.3.1.2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 bwMode="auto">
          <a:xfrm>
            <a:off x="448408" y="1371599"/>
            <a:ext cx="8162192" cy="487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altLang="zh-CN" sz="2400" dirty="0" smtClean="0"/>
              <a:t>The </a:t>
            </a:r>
            <a:r>
              <a:rPr lang="en-US" sz="2400" dirty="0" smtClean="0"/>
              <a:t>3GPP V2X Phase 2 </a:t>
            </a:r>
            <a:r>
              <a:rPr lang="en-GB" altLang="zh-CN" sz="2400" dirty="0" smtClean="0"/>
              <a:t>WI description (</a:t>
            </a:r>
            <a:r>
              <a:rPr lang="en-US" sz="2400" dirty="0" smtClean="0"/>
              <a:t>RP-170798</a:t>
            </a:r>
            <a:r>
              <a:rPr lang="en-GB" altLang="zh-CN" sz="2400" dirty="0" smtClean="0"/>
              <a:t>) has following objective</a:t>
            </a:r>
          </a:p>
          <a:p>
            <a:pPr lvl="1" fontAlgn="auto"/>
            <a:r>
              <a:rPr lang="en-GB" sz="1600" i="1" dirty="0" smtClean="0"/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sz="1600" i="1" dirty="0" smtClean="0"/>
          </a:p>
          <a:p>
            <a:pPr lvl="2" fontAlgn="auto"/>
            <a:r>
              <a:rPr lang="en-GB" sz="1600" i="1" dirty="0" smtClean="0"/>
              <a:t>Carrier aggregation (up to 8 PC5 carriers);</a:t>
            </a:r>
            <a:endParaRPr lang="en-US" sz="1600" i="1" dirty="0" smtClean="0"/>
          </a:p>
          <a:p>
            <a:pPr lvl="2" fontAlgn="auto"/>
            <a:r>
              <a:rPr lang="en-GB" sz="1600" b="1" i="1" dirty="0" smtClean="0"/>
              <a:t>64QAM;</a:t>
            </a:r>
            <a:endParaRPr lang="en-US" sz="1600" b="1" i="1" dirty="0" smtClean="0"/>
          </a:p>
          <a:p>
            <a:pPr lvl="2" fontAlgn="auto"/>
            <a:r>
              <a:rPr lang="en-GB" sz="1600" i="1" dirty="0" smtClean="0"/>
              <a:t>Reduce the maximum time between packet arrival at Layer 1 and resource selected for transmission;</a:t>
            </a:r>
            <a:endParaRPr lang="en-US" sz="1600" i="1" dirty="0" smtClean="0"/>
          </a:p>
          <a:p>
            <a:pPr lvl="2" fontAlgn="auto"/>
            <a:r>
              <a:rPr lang="en-GB" sz="1600" i="1" dirty="0" smtClean="0"/>
              <a:t>Radio resource pool sharing between UEs using mode 3 and UEs using mode 4;</a:t>
            </a:r>
          </a:p>
          <a:p>
            <a:pPr marL="342900" lvl="2" indent="-342900" fontAlgn="auto"/>
            <a:r>
              <a:rPr lang="en-GB" dirty="0"/>
              <a:t>The 64-QAM </a:t>
            </a:r>
            <a:r>
              <a:rPr lang="en-GB" dirty="0" smtClean="0"/>
              <a:t>performance </a:t>
            </a:r>
            <a:r>
              <a:rPr lang="en-GB" dirty="0"/>
              <a:t>can be improved if new rate-matching and TBS determination </a:t>
            </a:r>
            <a:r>
              <a:rPr lang="en-GB" dirty="0" smtClean="0"/>
              <a:t>procedure </a:t>
            </a:r>
            <a:r>
              <a:rPr lang="en-GB" dirty="0"/>
              <a:t>are supported (R1-1704684)</a:t>
            </a:r>
          </a:p>
        </p:txBody>
      </p:sp>
    </p:spTree>
    <p:extLst>
      <p:ext uri="{BB962C8B-B14F-4D97-AF65-F5344CB8AC3E}">
        <p14:creationId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800" dirty="0" smtClean="0"/>
              <a:t>For 64QAM </a:t>
            </a:r>
            <a:r>
              <a:rPr lang="en-US" sz="2800" dirty="0"/>
              <a:t>sidelink </a:t>
            </a:r>
            <a:r>
              <a:rPr lang="en-US" sz="2800" dirty="0" smtClean="0"/>
              <a:t>V2V communication, the following enhancements are supported</a:t>
            </a:r>
          </a:p>
          <a:p>
            <a:pPr lvl="1"/>
            <a:r>
              <a:rPr lang="en-US" sz="2400" dirty="0" smtClean="0"/>
              <a:t>New </a:t>
            </a:r>
            <a:r>
              <a:rPr lang="en-US" sz="2400" dirty="0"/>
              <a:t>TBS determination rule for sidelink 64QAM transmission format, method is </a:t>
            </a:r>
            <a:r>
              <a:rPr lang="en-US" sz="2400" dirty="0" smtClean="0"/>
              <a:t>FFS</a:t>
            </a:r>
          </a:p>
          <a:p>
            <a:r>
              <a:rPr lang="en-US" sz="2800" dirty="0"/>
              <a:t>Study on exclusion from rate matching procedure of last symbol for 64 QAM transmission</a:t>
            </a:r>
          </a:p>
          <a:p>
            <a:r>
              <a:rPr lang="en-US" sz="2800" dirty="0"/>
              <a:t>FFS other enhancements</a:t>
            </a:r>
          </a:p>
        </p:txBody>
      </p:sp>
    </p:spTree>
    <p:extLst>
      <p:ext uri="{BB962C8B-B14F-4D97-AF65-F5344CB8AC3E}">
        <p14:creationId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Sidelink V2V 64QAM Support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2017-04-05T02:01:28Z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e64aeeec-2818-4f3e-9bc3-85e7e5a6bdcd</vt:lpwstr>
  </property>
  <property fmtid="{D5CDD505-2E9C-101B-9397-08002B2CF9AE}" pid="3" name="CTP_TimeStamp">
    <vt:lpwstr>2017-04-05 01:31:23Z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(2)DJO0ktV+OEndZncEEachMLkUhgrAnT+hWN4jKUc82GmsUqujLXoY+CSuDGgsH6fqeBav2u+h
yc1zkSykpCWTy110A5Vbn8tCzry0qa4MvUyl/TrvpP2w/eL7SR64gE9m2KcZHltlMcnHI2OU
r3N0ZSnQXkujQ0Lvt3+g24O0VOrHj4JdWuVn9DaNWi46WQBH0+i2W+SCQQdVHT7hQuHNC3wb
9iT5L7i43BWYe3FIvz</vt:lpwstr>
  </property>
  <property fmtid="{D5CDD505-2E9C-101B-9397-08002B2CF9AE}" pid="8" name="_2015_ms_pID_7253431">
    <vt:lpwstr>miu3gfdwnbUHAbfzax7gRl1A1+V4k18ReUy6CSI1djC0CiouEdCat0
itnKdXpR+Is7odB+3gAgX8kHDAYj9jOxS54nCnRcpD6X+5NcFXKGxzHD7O2bZdETRCMgYTtP
uAWYLhrJD8bq5OVT2vbcLhqyUsXAQfWsv7PTBGl4BjsVzOersfnY2tGJ3dusHqIVkEbGDyxC
znN2uEmAtByEncGK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1490837746</vt:lpwstr>
  </property>
  <property fmtid="{D5CDD505-2E9C-101B-9397-08002B2CF9AE}" pid="13" name="CTPClassification">
    <vt:lpwstr>CTP_PUBLIC</vt:lpwstr>
  </property>
</Properties>
</file>