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sldIdLst>
    <p:sldId id="256" r:id="rId8"/>
    <p:sldId id="274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Traffic Models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4808" y="4048084"/>
            <a:ext cx="10117015" cy="1655762"/>
          </a:xfrm>
        </p:spPr>
        <p:txBody>
          <a:bodyPr/>
          <a:lstStyle/>
          <a:p>
            <a:r>
              <a:rPr lang="en-US" dirty="0"/>
              <a:t>Nokia, Alcatel-Lucent Shanghai Bell, ZTE, ZTE Microelectronics, </a:t>
            </a:r>
            <a:r>
              <a:rPr lang="en-US" dirty="0" err="1"/>
              <a:t>Tongji</a:t>
            </a:r>
            <a:r>
              <a:rPr lang="en-US" dirty="0"/>
              <a:t> University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529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R1-1706477</a:t>
            </a:r>
            <a:endParaRPr lang="en-US" altLang="en-US" sz="1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400" dirty="0"/>
              <a:t>Current FTP-based 3GPP traffic models are not appropriate for the drone command &amp; control (C2) radio traffic modelling</a:t>
            </a:r>
          </a:p>
          <a:p>
            <a:pPr lvl="1"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A constant bit rate (CBR) model is closer to actual expected C2 traffic in UL &amp; DL</a:t>
            </a:r>
          </a:p>
          <a:p>
            <a:pPr lvl="1"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FTP-based model can still be used for the UL/DL traffic modelling</a:t>
            </a:r>
          </a:p>
        </p:txBody>
      </p:sp>
    </p:spTree>
    <p:extLst>
      <p:ext uri="{BB962C8B-B14F-4D97-AF65-F5344CB8AC3E}">
        <p14:creationId xmlns:p14="http://schemas.microsoft.com/office/powerpoint/2010/main" val="46865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331688"/>
            <a:ext cx="10901082" cy="3823407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</a:pPr>
            <a:r>
              <a:rPr lang="en-GB" sz="2400" dirty="0"/>
              <a:t>Proposal 1: </a:t>
            </a:r>
            <a:r>
              <a:rPr lang="en-GB" altLang="zh-CN" sz="2400" dirty="0"/>
              <a:t>Select traffic models which reflect expected radio traffic to/from aerial vehicle</a:t>
            </a:r>
          </a:p>
          <a:p>
            <a:pPr lvl="1">
              <a:spcAft>
                <a:spcPts val="1000"/>
              </a:spcAft>
            </a:pPr>
            <a:r>
              <a:rPr lang="en-GB" altLang="zh-CN" sz="2000" dirty="0"/>
              <a:t>Constant bit rate (CBR) model in </a:t>
            </a:r>
            <a:r>
              <a:rPr lang="en-US" sz="2000" dirty="0"/>
              <a:t>TR 25.892 </a:t>
            </a:r>
            <a:r>
              <a:rPr lang="en-GB" altLang="zh-CN" sz="2000" dirty="0"/>
              <a:t>for the DL&amp;UL command and control links</a:t>
            </a:r>
          </a:p>
          <a:p>
            <a:pPr lvl="1"/>
            <a:r>
              <a:rPr lang="en-GB" altLang="zh-CN" sz="2000" dirty="0"/>
              <a:t>FTP model for UL/DL traffic</a:t>
            </a:r>
          </a:p>
          <a:p>
            <a:pPr marL="0" indent="0" hangingPunc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48045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Communication Material</DocumentType>
    <NokiaConfidentiality xmlns="71c5aaf6-e6ce-465b-b873-5148d2a4c105">Nokia Internal Use</NokiaConfidentiality>
    <_dlc_DocId xmlns="71c5aaf6-e6ce-465b-b873-5148d2a4c105">SP-TNI2P53I3USP-1310471962-281</_dlc_DocId>
    <_dlc_DocIdUrl xmlns="71c5aaf6-e6ce-465b-b873-5148d2a4c105">
      <Url>https://nokia.sharepoint.com/sites/UAV/_layouts/15/DocIdRedir.aspx?ID=SP-TNI2P53I3USP-1310471962-281</Url>
      <Description>SP-TNI2P53I3USP-1310471962-281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E61CF3BF93BE89408BBE082B1CAE5027" ma:contentTypeVersion="6" ma:contentTypeDescription="Create Nokia Word Document" ma:contentTypeScope="" ma:versionID="82c206528592e194f10c379fdcac4ec0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d7d70928f1c471790875658894f9435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ma:displayName="Document Type" ma:default="Description" ma:description="Document type specifies the content of the document" ma:format="Dropdown" ma:internalName="DocumentType">
      <xsd:simpleType>
        <xsd:restriction base="dms:Choice">
          <xsd:enumeration value="Agenda"/>
          <xsd:enumeration value="Agreement"/>
          <xsd:enumeration value="Analysis"/>
          <xsd:enumeration value="Assessment"/>
          <xsd:enumeration value="Checklist"/>
          <xsd:enumeration value="Communication Material"/>
          <xsd:enumeration value="Configuration Description"/>
          <xsd:enumeration value="Description"/>
          <xsd:enumeration value="Diagram"/>
          <xsd:enumeration value="Drawing"/>
          <xsd:enumeration value="Form"/>
          <xsd:enumeration value="Guide or Manual"/>
          <xsd:enumeration value="Guideline"/>
          <xsd:enumeration value="Instruction"/>
          <xsd:enumeration value="Lessons Learnt"/>
          <xsd:enumeration value="List"/>
          <xsd:enumeration value="Local Operating Procedure"/>
          <xsd:enumeration value="Minutes"/>
          <xsd:enumeration value="Model"/>
          <xsd:enumeration value="Note"/>
          <xsd:enumeration value="Plan"/>
          <xsd:enumeration value="Policy Document"/>
          <xsd:enumeration value="Presentation"/>
          <xsd:enumeration value="Print Marketing Material"/>
          <xsd:enumeration value="Process Document"/>
          <xsd:enumeration value="Proposal"/>
          <xsd:enumeration value="Publication"/>
          <xsd:enumeration value="Report"/>
          <xsd:enumeration value="Requirement"/>
          <xsd:enumeration value="Roadmap"/>
          <xsd:enumeration value="Schedule"/>
          <xsd:enumeration value="Specification"/>
          <xsd:enumeration value="Standard Operating Procedure"/>
          <xsd:enumeration value="Strategy Document"/>
          <xsd:enumeration value="Success Story"/>
          <xsd:enumeration value="Summary"/>
          <xsd:enumeration value="Support Document"/>
          <xsd:enumeration value="Template"/>
          <xsd:enumeration value="Test"/>
          <xsd:enumeration value="Training Material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DCD7C22-09CF-4429-86EC-4DD4E7FB33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93639A-07DF-4F4D-8744-69C91E16BD9A}">
  <ds:schemaRefs>
    <ds:schemaRef ds:uri="http://purl.org/dc/elements/1.1/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003372E3-64E2-44B3-B895-E58CE8583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7D1B11A-B41B-45B0-BC98-D13A78ED7BC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61CA838F-0F27-4C60-B425-8EB385ED22FD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32F9B0AB-DE3C-44C6-9393-D5BA62337D0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115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Traffic Models for Aerial Vehicles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and channel models for drones</dc:title>
  <cp:lastModifiedBy>Xiong, Zhilan (Nokia - GB/Bristol)</cp:lastModifiedBy>
  <cp:revision>278</cp:revision>
  <dcterms:created xsi:type="dcterms:W3CDTF">2016-03-23T22:01:47Z</dcterms:created>
  <dcterms:modified xsi:type="dcterms:W3CDTF">2017-04-05T01:36:56Z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AdHocReviewCycleID">
    <vt:i4>942521173</vt:i4>
  </property>
  <property fmtid="{D5CDD505-2E9C-101B-9397-08002B2CF9AE}" pid="10" name="_NewReviewCycle">
    <vt:lpwstr/>
  </property>
  <property fmtid="{D5CDD505-2E9C-101B-9397-08002B2CF9AE}" pid="11" name="_EmailSubject">
    <vt:lpwstr>[Aerial Vehicles] RAN1#88bis external contribution review</vt:lpwstr>
  </property>
  <property fmtid="{D5CDD505-2E9C-101B-9397-08002B2CF9AE}" pid="12" name="_AuthorEmail">
    <vt:lpwstr>zhilan.xiong@nokia.com</vt:lpwstr>
  </property>
  <property fmtid="{D5CDD505-2E9C-101B-9397-08002B2CF9AE}" pid="13" name="_AuthorEmailDisplayName">
    <vt:lpwstr>Xiong, Zhilan (Nokia - GB/Bristol)</vt:lpwstr>
  </property>
  <property fmtid="{D5CDD505-2E9C-101B-9397-08002B2CF9AE}" pid="14" name="ContentTypeId">
    <vt:lpwstr>0x010100CE50E52E7543470BBDD3827FE50C59CB00E61CF3BF93BE89408BBE082B1CAE5027</vt:lpwstr>
  </property>
  <property fmtid="{D5CDD505-2E9C-101B-9397-08002B2CF9AE}" pid="15" name="_dlc_DocIdItemGuid">
    <vt:lpwstr>04a0e5a2-b722-4ec1-a287-002e4b11640c</vt:lpwstr>
  </property>
</Properties>
</file>