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5EFA1-3AA9-4BFB-97C6-E0A131D218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0A7E1-2C7A-4016-9CE4-A5D927BA28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Evaluation assumptions on </a:t>
            </a:r>
            <a:r>
              <a:rPr lang="en-US" altLang="zh-CN" dirty="0" err="1" smtClean="0"/>
              <a:t>sTTI</a:t>
            </a:r>
            <a:r>
              <a:rPr lang="en-US" altLang="zh-CN" dirty="0" smtClean="0"/>
              <a:t> in V2X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CATT, 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mtClean="0">
                <a:solidFill>
                  <a:schemeClr val="tx1"/>
                </a:solidFill>
              </a:rPr>
              <a:t>, OPPO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35861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3GPP TSG RAN WG1 Meeting #88bis</a:t>
            </a:r>
          </a:p>
          <a:p>
            <a:r>
              <a:rPr lang="en-US" altLang="zh-CN" dirty="0" smtClean="0"/>
              <a:t>Spokane, USA 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- 7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 2017</a:t>
            </a:r>
          </a:p>
          <a:p>
            <a:r>
              <a:rPr lang="en-US" altLang="zh-CN" dirty="0" smtClean="0"/>
              <a:t>Agenda Item:	7.2.3.3</a:t>
            </a:r>
            <a:endParaRPr lang="zh-CN" altLang="zh-CN" dirty="0" smtClean="0"/>
          </a:p>
        </p:txBody>
      </p:sp>
      <p:sp>
        <p:nvSpPr>
          <p:cNvPr id="5" name="矩形 4"/>
          <p:cNvSpPr/>
          <p:nvPr/>
        </p:nvSpPr>
        <p:spPr>
          <a:xfrm>
            <a:off x="7596336" y="18864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R1-1706467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Evaluation assumption on </a:t>
            </a:r>
            <a:r>
              <a:rPr lang="en-US" altLang="zh-CN" dirty="0" err="1" smtClean="0"/>
              <a:t>sTTI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To evaluate both latency reduction gain and reliability gain by introduction of </a:t>
            </a:r>
            <a:r>
              <a:rPr lang="en-US" altLang="zh-CN" dirty="0" err="1" smtClean="0"/>
              <a:t>sTTI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Latency reduction model for evaluation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42919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To evaluate latency reduction gain by analytical method </a:t>
            </a:r>
          </a:p>
          <a:p>
            <a:r>
              <a:rPr lang="en-US" altLang="zh-CN" dirty="0" smtClean="0"/>
              <a:t>The </a:t>
            </a:r>
            <a:r>
              <a:rPr lang="en-US" altLang="zh-CN" dirty="0"/>
              <a:t>latency evaluation model in PC5 </a:t>
            </a:r>
            <a:r>
              <a:rPr lang="en-US" altLang="zh-CN" dirty="0" smtClean="0"/>
              <a:t>reuses that </a:t>
            </a:r>
            <a:r>
              <a:rPr lang="en-US" altLang="zh-CN" dirty="0"/>
              <a:t>in cellular </a:t>
            </a:r>
            <a:r>
              <a:rPr lang="en-US" altLang="zh-CN" dirty="0" smtClean="0"/>
              <a:t>link </a:t>
            </a:r>
            <a:r>
              <a:rPr lang="en-US" altLang="zh-CN" dirty="0"/>
              <a:t>in </a:t>
            </a:r>
            <a:r>
              <a:rPr lang="en-US" altLang="zh-CN" dirty="0" smtClean="0"/>
              <a:t>TR36.912</a:t>
            </a:r>
          </a:p>
          <a:p>
            <a:pPr lvl="1"/>
            <a:r>
              <a:rPr lang="en-US" altLang="zh-CN" dirty="0" smtClean="0"/>
              <a:t>The latency </a:t>
            </a:r>
            <a:r>
              <a:rPr lang="en-US" altLang="zh-CN" dirty="0"/>
              <a:t>is composed </a:t>
            </a:r>
            <a:r>
              <a:rPr lang="en-US" altLang="zh-CN" dirty="0" smtClean="0"/>
              <a:t>at least </a:t>
            </a:r>
            <a:r>
              <a:rPr lang="en-US" altLang="zh-CN" dirty="0"/>
              <a:t>three parts: transmission duration, </a:t>
            </a:r>
            <a:r>
              <a:rPr lang="en-US" altLang="zh-CN" dirty="0" err="1"/>
              <a:t>Tx</a:t>
            </a:r>
            <a:r>
              <a:rPr lang="en-US" altLang="zh-CN" dirty="0"/>
              <a:t> and Rx processing delay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The processing delay is linearly </a:t>
            </a:r>
            <a:r>
              <a:rPr lang="en-US" altLang="zh-CN" dirty="0"/>
              <a:t>scaled following the length of </a:t>
            </a:r>
            <a:r>
              <a:rPr lang="en-US" altLang="zh-CN" dirty="0" smtClean="0"/>
              <a:t>TTI</a:t>
            </a:r>
          </a:p>
          <a:p>
            <a:pPr lvl="1"/>
            <a:r>
              <a:rPr lang="en-US" altLang="zh-CN" dirty="0" smtClean="0"/>
              <a:t>Candidate length of TTI: 0.5ms, 3/4 symbols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T2 assumed value and granularity should be provided to reflect latency reduction gain by </a:t>
            </a:r>
            <a:r>
              <a:rPr lang="en-US" altLang="zh-CN" dirty="0" err="1" smtClean="0"/>
              <a:t>sTTI</a:t>
            </a:r>
            <a:endParaRPr lang="zh-CN" alt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835697" y="3356992"/>
          <a:ext cx="5328592" cy="2334086"/>
        </p:xfrm>
        <a:graphic>
          <a:graphicData uri="http://schemas.openxmlformats.org/presentationml/2006/ole">
            <p:oleObj spid="_x0000_s1025" name="Visio" r:id="rId3" imgW="4210268" imgH="1840677" progId="Visio.Drawing.11">
              <p:embed/>
            </p:oleObj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131840" y="5733256"/>
            <a:ext cx="2987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Figure 1: Latency model in PC5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136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Visio</vt:lpstr>
      <vt:lpstr>WF on Evaluation assumptions on sTTI in V2X</vt:lpstr>
      <vt:lpstr>Evaluation assumption on sTTI</vt:lpstr>
      <vt:lpstr>Latency reduction model for evaluation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assumption on sTTI in V2X</dc:title>
  <dc:creator>pengying</dc:creator>
  <cp:lastModifiedBy>pengying</cp:lastModifiedBy>
  <cp:revision>35</cp:revision>
  <dcterms:created xsi:type="dcterms:W3CDTF">2017-04-03T18:48:10Z</dcterms:created>
  <dcterms:modified xsi:type="dcterms:W3CDTF">2017-04-05T16:02:30Z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1491238575</vt:lpwstr>
  </property>
</Properties>
</file>