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E75A4-E0FB-466B-BA39-5C1796DD4AE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04D7E-9E74-4032-A136-BA4901227F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Evaluation assumptions on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in V2X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728792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CATT,Huawei,Hisilicon,ZTE,Oppo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35861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3GPP TSG RAN WG1 Meeting #</a:t>
            </a:r>
            <a:r>
              <a:rPr lang="en-US" altLang="zh-CN" dirty="0" smtClean="0"/>
              <a:t>88bis</a:t>
            </a:r>
          </a:p>
          <a:p>
            <a:r>
              <a:rPr lang="en-US" altLang="zh-CN" dirty="0" smtClean="0"/>
              <a:t>Spokane, USA 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- 7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</a:t>
            </a:r>
            <a:r>
              <a:rPr lang="en-US" altLang="zh-CN" dirty="0" smtClean="0"/>
              <a:t>2017</a:t>
            </a:r>
          </a:p>
          <a:p>
            <a:r>
              <a:rPr lang="en-US" altLang="zh-CN" dirty="0" smtClean="0"/>
              <a:t>Agenda Item:	</a:t>
            </a:r>
            <a:r>
              <a:rPr lang="en-US" altLang="zh-CN" dirty="0" smtClean="0"/>
              <a:t>7.2.3.2</a:t>
            </a:r>
            <a:endParaRPr lang="zh-CN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596336" y="18864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R1-1706466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assumption on </a:t>
            </a:r>
            <a:r>
              <a:rPr lang="en-US" altLang="zh-CN" dirty="0" err="1" smtClean="0"/>
              <a:t>TxD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At least link level simulation (SNR vs. BLER) to investigate </a:t>
            </a:r>
            <a:r>
              <a:rPr lang="en-US" altLang="zh-CN" sz="2400" dirty="0" err="1" smtClean="0"/>
              <a:t>TxD</a:t>
            </a:r>
            <a:r>
              <a:rPr lang="en-US" altLang="zh-CN" sz="2400" dirty="0" smtClean="0"/>
              <a:t> gains for performance of V2X is applied. </a:t>
            </a:r>
            <a:endParaRPr lang="en-US" altLang="zh-CN" sz="2000" dirty="0" smtClean="0"/>
          </a:p>
          <a:p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46996" y="3035424"/>
          <a:ext cx="7269420" cy="2738645"/>
        </p:xfrm>
        <a:graphic>
          <a:graphicData uri="http://schemas.openxmlformats.org/drawingml/2006/table">
            <a:tbl>
              <a:tblPr/>
              <a:tblGrid>
                <a:gridCol w="3634710"/>
                <a:gridCol w="3634710"/>
              </a:tblGrid>
              <a:tr h="39123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Parameters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Value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3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Carrier frequency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6GHz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3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Antenna number 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2 x 2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3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Channel model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LOS/NLOS in </a:t>
                      </a:r>
                      <a:r>
                        <a:rPr lang="en-US" sz="1800" dirty="0" smtClean="0">
                          <a:latin typeface="Times New Roman"/>
                          <a:ea typeface="宋体"/>
                        </a:rPr>
                        <a:t>TR36.885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3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Vehicle speed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60km/h, 100km/h, 250km/h</a:t>
                      </a:r>
                      <a:endParaRPr lang="zh-CN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3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MCS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QPSK 1/2, 16QAM 1/2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3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Payload </a:t>
                      </a:r>
                      <a:r>
                        <a:rPr lang="en-US" sz="1800" dirty="0" smtClean="0">
                          <a:latin typeface="Times New Roman"/>
                          <a:ea typeface="宋体"/>
                        </a:rPr>
                        <a:t>size (PSSCH)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300 bytes</a:t>
                      </a:r>
                      <a:endParaRPr lang="zh-CN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95736" y="2658398"/>
            <a:ext cx="5400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Table 1: Basic evaluation assumptions for </a:t>
            </a:r>
            <a:r>
              <a:rPr kumimoji="0" lang="en-US" altLang="zh-CN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Tx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diversity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assumption on </a:t>
            </a:r>
            <a:r>
              <a:rPr lang="en-US" altLang="zh-CN" dirty="0" err="1" smtClean="0"/>
              <a:t>TxD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</a:t>
            </a:r>
            <a:r>
              <a:rPr lang="en-US" altLang="zh-CN" dirty="0" smtClean="0"/>
              <a:t>andidate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schemes in PSCCH and PSSCH transmission respectively to be evaluated</a:t>
            </a:r>
          </a:p>
          <a:p>
            <a:pPr lvl="1"/>
            <a:r>
              <a:rPr lang="en-US" altLang="zh-CN" dirty="0" smtClean="0"/>
              <a:t>Small delay CDD</a:t>
            </a:r>
          </a:p>
          <a:p>
            <a:pPr lvl="1"/>
            <a:r>
              <a:rPr lang="en-US" altLang="zh-CN" dirty="0" smtClean="0"/>
              <a:t>STBC</a:t>
            </a:r>
          </a:p>
          <a:p>
            <a:pPr lvl="1"/>
            <a:r>
              <a:rPr lang="en-US" altLang="zh-CN" dirty="0" smtClean="0"/>
              <a:t>SFBC</a:t>
            </a:r>
          </a:p>
          <a:p>
            <a:pPr lvl="1"/>
            <a:r>
              <a:rPr lang="en-US" altLang="zh-CN" dirty="0" smtClean="0"/>
              <a:t>PVS in time domain</a:t>
            </a:r>
          </a:p>
          <a:p>
            <a:pPr lvl="1"/>
            <a:r>
              <a:rPr lang="en-US" altLang="zh-CN" dirty="0" smtClean="0"/>
              <a:t>PVS in frequency domain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assumption on </a:t>
            </a:r>
            <a:r>
              <a:rPr lang="en-US" altLang="zh-CN" dirty="0" err="1" smtClean="0"/>
              <a:t>TxD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Other assumptions</a:t>
            </a:r>
          </a:p>
          <a:p>
            <a:pPr lvl="1"/>
            <a:r>
              <a:rPr lang="en-US" altLang="zh-CN" dirty="0" smtClean="0"/>
              <a:t>PAPR should be evaluated by candidate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schemes including SFBC, PVS in frequency domain</a:t>
            </a:r>
          </a:p>
          <a:p>
            <a:pPr lvl="2"/>
            <a:r>
              <a:rPr lang="en-US" altLang="zh-CN" dirty="0" smtClean="0"/>
              <a:t>Paired-RE allocation in SFBC should be provided for PAPR study</a:t>
            </a:r>
          </a:p>
          <a:p>
            <a:pPr lvl="1"/>
            <a:r>
              <a:rPr lang="en-US" altLang="zh-CN" dirty="0" smtClean="0"/>
              <a:t>Applied method on “Orphan” symbol issue in STBC should be provided if STBC is applied</a:t>
            </a:r>
          </a:p>
          <a:p>
            <a:pPr lvl="1"/>
            <a:r>
              <a:rPr lang="en-US" altLang="zh-CN" dirty="0" err="1" smtClean="0"/>
              <a:t>Precoding</a:t>
            </a:r>
            <a:r>
              <a:rPr lang="en-US" altLang="zh-CN" dirty="0" smtClean="0"/>
              <a:t> details of PVS should be illustrated following with evaluation results</a:t>
            </a:r>
          </a:p>
          <a:p>
            <a:pPr lvl="1"/>
            <a:r>
              <a:rPr lang="en-US" altLang="zh-CN" dirty="0" smtClean="0"/>
              <a:t>When only one antenna port is applied, legacy DMRS pattern is reused.</a:t>
            </a:r>
          </a:p>
          <a:p>
            <a:pPr lvl="1"/>
            <a:r>
              <a:rPr lang="en-US" altLang="ko-KR" dirty="0" smtClean="0"/>
              <a:t>For the case that </a:t>
            </a:r>
            <a:r>
              <a:rPr lang="en-US" altLang="zh-CN" dirty="0" smtClean="0"/>
              <a:t>more than one antenna port is applied, </a:t>
            </a:r>
          </a:p>
          <a:p>
            <a:pPr marL="1200150" lvl="3" indent="-342900"/>
            <a:r>
              <a:rPr lang="en-US" altLang="ko-KR" dirty="0" smtClean="0"/>
              <a:t>The location of DMRS is the same as Rel-14.</a:t>
            </a:r>
          </a:p>
          <a:p>
            <a:pPr lvl="1"/>
            <a:r>
              <a:rPr lang="en-US" altLang="zh-CN" dirty="0" smtClean="0"/>
              <a:t>Channel estimation and demodulation details should be provided by proponents</a:t>
            </a:r>
          </a:p>
          <a:p>
            <a:r>
              <a:rPr lang="en-US" altLang="zh-CN" dirty="0" smtClean="0"/>
              <a:t>There should be analysis on impact to legacy UE sensing provided following with evaluation assumption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247</Words>
  <Application>Microsoft Office PowerPoint</Application>
  <PresentationFormat>全屏显示(4:3)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Evaluation assumptions on TxD in V2X</vt:lpstr>
      <vt:lpstr>Evaluation assumption on TxD</vt:lpstr>
      <vt:lpstr>Evaluation assumption on TxD</vt:lpstr>
      <vt:lpstr>Evaluation assumption on TxD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assumptions on TxD</dc:title>
  <dc:creator>pengying</dc:creator>
  <cp:lastModifiedBy>pengying</cp:lastModifiedBy>
  <cp:revision>26</cp:revision>
  <dcterms:created xsi:type="dcterms:W3CDTF">2017-04-03T18:29:02Z</dcterms:created>
  <dcterms:modified xsi:type="dcterms:W3CDTF">2017-04-05T00:58:14Z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(2)WPL+RrAvssnFzg+K3gSo2QRfLCWGSmNOwU1YXegpxEb1HrtmSjElMFpiqGznOnYz15iMOOoO
13aA8zoOIOnOPWkuE8Jm3pcipdRW45nPKdXUxMuqAWpHyySUdfLlQyMTqXWrQSfJPPfm2Y/E
qEDPrNeoMDxqb3ZZ5ykjCDT27glJeL1CFQfYSEP1pMLksqJZUhd05uoLe+8kp4QkmQOnD2Du
3REXY1uq15xbcNIM+X</vt:lpwstr>
  </property>
  <property fmtid="{D5CDD505-2E9C-101B-9397-08002B2CF9AE}" pid="3" name="_2015_ms_pID_7253431">
    <vt:lpwstr>3e7lir684cb1+zUtl/OHlJmxCM5jf4fJmPrUYM9xdurN5Z10x00B/n
nXRO3Qkj5g6u9kixHOCq6fq/7nsTyiWOvSa0brRi2TtGO6THusziO7Dxk5RX5LCa3w2hTPzl
Ry9Nwd9cag060chYS4ZktXDrKQxXWK/baD4/oNukrv924w==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1491238575</vt:lpwstr>
  </property>
</Properties>
</file>