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85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PTRS design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#88bis                                   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R1-1706463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Spokane, USA 3</a:t>
            </a:r>
            <a:r>
              <a:rPr lang="en-GB" altLang="zh-CN" sz="2000" baseline="30000" dirty="0" smtClean="0"/>
              <a:t>rd</a:t>
            </a:r>
            <a:r>
              <a:rPr lang="en-GB" altLang="zh-CN" sz="2000" dirty="0" smtClean="0"/>
              <a:t> - 7</a:t>
            </a:r>
            <a:r>
              <a:rPr lang="en-GB" altLang="zh-CN" sz="2000" baseline="30000" dirty="0" smtClean="0"/>
              <a:t>th</a:t>
            </a:r>
            <a:r>
              <a:rPr lang="en-GB" altLang="zh-CN" sz="2000" dirty="0" smtClean="0"/>
              <a:t> April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Xinwei</a:t>
            </a:r>
            <a:r>
              <a:rPr lang="en-US" altLang="it-IT" sz="2400" dirty="0" smtClean="0"/>
              <a:t>, ASTRI, </a:t>
            </a:r>
            <a:r>
              <a:rPr lang="en-US" altLang="zh-CN" sz="2400" dirty="0" smtClean="0"/>
              <a:t>National Instruments, Panasonic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For DL PTRS design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orthogonal multiplexing among PTRS ports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MU-MIMO should be considered for the design of orthogonal PTRS ports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how to multiplex multiple PTRS ports, e.g. FDM, TDM, CDM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multiplexing through multiple scrambling sequences for PTRS port(s)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K DMRS ports to one PTRS port mapping where K&gt;=1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QCL association between PTRS port and DMRS port group</a:t>
            </a: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24221</TotalTime>
  <Words>111</Words>
  <Application>Microsoft Office PowerPoint</Application>
  <PresentationFormat>全屏显示(4:3)</PresentationFormat>
  <Paragraphs>19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FinalPowerpoint</vt:lpstr>
      <vt:lpstr>Custom Design</vt:lpstr>
      <vt:lpstr>1_Custom Design</vt:lpstr>
      <vt:lpstr>WF on DL PTRS design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2461</cp:revision>
  <dcterms:created xsi:type="dcterms:W3CDTF">2007-12-19T20:51:45Z</dcterms:created>
  <dcterms:modified xsi:type="dcterms:W3CDTF">2017-04-04T23:04:01Z</dcterms:modified>
</cp:coreProperties>
</file>