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6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65" d="100"/>
          <a:sy n="65" d="100"/>
        </p:scale>
        <p:origin x="-1674" y="-11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beam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recovery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58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</a:t>
            </a:r>
            <a:r>
              <a:rPr lang="en-US" altLang="zh-CN" sz="2000" smtClean="0"/>
              <a:t>88bis 			          R1-1706458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Spokane, USA 3</a:t>
            </a:r>
            <a:r>
              <a:rPr lang="en-GB" altLang="zh-CN" sz="2000" baseline="30000" dirty="0" smtClean="0"/>
              <a:t>rd</a:t>
            </a:r>
            <a:r>
              <a:rPr lang="en-GB" altLang="zh-CN" sz="2000" dirty="0" smtClean="0"/>
              <a:t> - 7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April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7735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8.1.2.2.2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/>
              <a:t>, </a:t>
            </a:r>
            <a:r>
              <a:rPr lang="en-US" altLang="it-IT" sz="2400" dirty="0" err="1" smtClean="0"/>
              <a:t>MediaTek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beam recovery have been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Beam failure event occurs when the quality of beam pair link(s) of an associated control channel falls low enough (e.g. comparison with a threshold, time-out of an associated timer). Mechanism to recover from beam failure is triggered when beam failure occurs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Exact definition of such threshold is FFS and other conditions for triggering such mechanism are not precluded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The following signals can be configured for detecting beam failure by UE and for identifying new potential beams by UE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FFS the signals, e.g., RS for beam management, RS for fine timing/frequency tracking, SS blocks, DM-RS of PDCCH (including group common PDCCH and/or UE specific PDCCH), DMRS for PDSCH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If beam failure event occurs and there are no new potential beams to the serving cell, FFS whether or not the UE provides an indication to L3. 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Note: the criterion for declaring radio link failure is for RAN2 to decide.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FFS: The necessity of such indication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NR supports configuring resources for sending request for recovery purposes in symbols containing RACH and/or FFS scheduling request or in other indicated symbols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smtClean="0">
                <a:latin typeface="Times New Roman" pitchFamily="18" charset="0"/>
                <a:cs typeface="Times New Roman" pitchFamily="18" charset="0"/>
              </a:rPr>
              <a:t>Request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signaling for beam recovery purposes should contain at least the following aspects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Information about UE identity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explicit indication for UE ID or </a:t>
            </a:r>
            <a:r>
              <a:rPr lang="en-GB" altLang="zh-CN" b="0" dirty="0" smtClean="0">
                <a:latin typeface="Times New Roman" pitchFamily="18" charset="0"/>
                <a:cs typeface="Times New Roman" pitchFamily="18" charset="0"/>
              </a:rPr>
              <a:t>implicitly derived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 e.g., the time/frequency/sequence location of associated UL resource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Information indicating new DL TX potential beams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Resource/port ID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RS type if more than one type of RS have been configured.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23312</TotalTime>
  <Words>292</Words>
  <Application>Microsoft Office PowerPoint</Application>
  <PresentationFormat>全屏显示(4:3)</PresentationFormat>
  <Paragraphs>25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beam recovery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2328</cp:revision>
  <dcterms:created xsi:type="dcterms:W3CDTF">2007-12-19T20:51:45Z</dcterms:created>
  <dcterms:modified xsi:type="dcterms:W3CDTF">2017-04-06T03:49:41Z</dcterms:modified>
</cp:coreProperties>
</file>