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01" r:id="rId3"/>
    <p:sldId id="30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301"/>
            <p14:sldId id="3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b</a:t>
            </a:r>
            <a:r>
              <a:rPr kumimoji="1" lang="en-US" altLang="ja-JP" dirty="0" smtClean="0"/>
              <a:t>eam measurement RS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</a:t>
            </a:r>
            <a:endParaRPr lang="en-US" altLang="ja-JP" dirty="0"/>
          </a:p>
          <a:p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R1-1706457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88bis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Spokane, USA, 3rd </a:t>
            </a:r>
            <a:r>
              <a:rPr lang="en-US" altLang="ja-JP" sz="2400" dirty="0"/>
              <a:t>- 4</a:t>
            </a:r>
            <a:r>
              <a:rPr lang="en-US" altLang="ja-JP" sz="2400" dirty="0" smtClean="0"/>
              <a:t>th April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8.1.2.2.1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Agreements:</a:t>
            </a:r>
            <a:endParaRPr lang="en-US" dirty="0"/>
          </a:p>
          <a:p>
            <a:pPr lvl="1"/>
            <a:r>
              <a:rPr lang="en-US" dirty="0"/>
              <a:t>For the signal(s) utilized for beam management (BM) for P1/P2/P3, study further whether it is UE-specific vs. non-UE-specific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881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GB" dirty="0"/>
              <a:t>Cell-specific CSI-RS is supported for beam measurement to support (at least)</a:t>
            </a:r>
            <a:endParaRPr lang="en-US" dirty="0"/>
          </a:p>
          <a:p>
            <a:pPr lvl="1"/>
            <a:r>
              <a:rPr lang="en-GB" dirty="0"/>
              <a:t>Cell-specific </a:t>
            </a:r>
            <a:r>
              <a:rPr lang="en-GB" dirty="0" err="1"/>
              <a:t>Tx</a:t>
            </a:r>
            <a:r>
              <a:rPr lang="en-GB" dirty="0"/>
              <a:t>/Rx beam alignment (P1)</a:t>
            </a:r>
            <a:endParaRPr lang="en-US" dirty="0"/>
          </a:p>
          <a:p>
            <a:pPr lvl="1"/>
            <a:r>
              <a:rPr lang="en-GB" dirty="0"/>
              <a:t>UE </a:t>
            </a:r>
            <a:r>
              <a:rPr lang="en-GB" dirty="0" err="1"/>
              <a:t>Tx</a:t>
            </a:r>
            <a:r>
              <a:rPr lang="en-GB" dirty="0"/>
              <a:t>/Rx beam selection for receiving UE-common PDCCH and UE-common PDSCH</a:t>
            </a:r>
            <a:endParaRPr lang="en-US" dirty="0"/>
          </a:p>
          <a:p>
            <a:pPr lvl="1"/>
            <a:r>
              <a:rPr lang="en-GB" dirty="0"/>
              <a:t>Based on UE report, </a:t>
            </a:r>
            <a:r>
              <a:rPr lang="en-GB" dirty="0" err="1"/>
              <a:t>Tx</a:t>
            </a:r>
            <a:r>
              <a:rPr lang="en-GB" dirty="0"/>
              <a:t> beam/Rx beam/BPL indication by the network for receiving UE-specific PDCCH and UE-specific </a:t>
            </a:r>
            <a:r>
              <a:rPr lang="en-GB" dirty="0" smtClean="0"/>
              <a:t>PDSCH</a:t>
            </a:r>
          </a:p>
          <a:p>
            <a:pPr lvl="1"/>
            <a:r>
              <a:rPr lang="en-GB" dirty="0" smtClean="0"/>
              <a:t>Note: “Cell-specific CSI-RS” means that the UE obtains the configuration information from broadcast message </a:t>
            </a:r>
            <a:endParaRPr lang="en-US" dirty="0"/>
          </a:p>
          <a:p>
            <a:pPr lvl="0"/>
            <a:r>
              <a:rPr lang="en-GB" dirty="0"/>
              <a:t>UE-specific CSI-RS is supported for beam measurement to support (at least)</a:t>
            </a:r>
            <a:endParaRPr lang="en-US" dirty="0"/>
          </a:p>
          <a:p>
            <a:pPr lvl="1"/>
            <a:r>
              <a:rPr lang="en-GB" dirty="0" err="1"/>
              <a:t>Tx</a:t>
            </a:r>
            <a:r>
              <a:rPr lang="en-GB" dirty="0"/>
              <a:t>/Rx beam refinement (P2/P3)</a:t>
            </a:r>
            <a:endParaRPr lang="en-US" dirty="0"/>
          </a:p>
          <a:p>
            <a:pPr lvl="1"/>
            <a:r>
              <a:rPr lang="en-GB" dirty="0"/>
              <a:t>Based on UE report, </a:t>
            </a:r>
            <a:r>
              <a:rPr lang="en-GB" dirty="0" err="1"/>
              <a:t>Tx</a:t>
            </a:r>
            <a:r>
              <a:rPr lang="en-GB" dirty="0"/>
              <a:t> beam/Rx beam/BPL indication by the network for receiving UE-specific PDCCH and UE-specific PDSCH</a:t>
            </a:r>
            <a:endParaRPr lang="en-US" dirty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172878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12119</TotalTime>
  <Words>158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beam measurement RS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763</cp:revision>
  <dcterms:created xsi:type="dcterms:W3CDTF">2014-09-26T23:14:47Z</dcterms:created>
  <dcterms:modified xsi:type="dcterms:W3CDTF">2017-04-05T20:08:27Z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</Properties>
</file>