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305" r:id="rId3"/>
    <p:sldId id="301" r:id="rId4"/>
    <p:sldId id="30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53" y="475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UL </a:t>
            </a:r>
            <a:r>
              <a:rPr lang="en-GB" altLang="ko-KR" dirty="0" err="1" smtClean="0"/>
              <a:t>Tx</a:t>
            </a:r>
            <a:r>
              <a:rPr lang="en-GB" altLang="ko-KR" dirty="0" smtClean="0"/>
              <a:t> </a:t>
            </a:r>
            <a:r>
              <a:rPr lang="en-GB" altLang="ko-KR" dirty="0"/>
              <a:t>beam </a:t>
            </a:r>
            <a:r>
              <a:rPr lang="en-GB" altLang="ko-KR" dirty="0" smtClean="0"/>
              <a:t>indication for UL beam management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CATT, Samsung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R1-1706455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332206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/>
              <a:t>#</a:t>
            </a:r>
            <a:r>
              <a:rPr lang="en-US" altLang="zh-CN" dirty="0" smtClean="0"/>
              <a:t>88bis</a:t>
            </a:r>
            <a:endParaRPr lang="en-US" altLang="zh-CN" dirty="0"/>
          </a:p>
          <a:p>
            <a:pPr>
              <a:defRPr/>
            </a:pPr>
            <a:r>
              <a:rPr lang="en-US" altLang="zh-CN" dirty="0" smtClean="0"/>
              <a:t>Spokane, USA</a:t>
            </a:r>
            <a:r>
              <a:rPr lang="en-US" altLang="zh-CN" dirty="0"/>
              <a:t>, </a:t>
            </a:r>
            <a:r>
              <a:rPr lang="en-US" altLang="zh-CN" dirty="0" smtClean="0"/>
              <a:t>3</a:t>
            </a:r>
            <a:r>
              <a:rPr lang="en-US" altLang="zh-CN" baseline="30000" dirty="0" smtClean="0"/>
              <a:t>rd</a:t>
            </a:r>
            <a:r>
              <a:rPr lang="en-US" altLang="zh-CN" dirty="0" smtClean="0"/>
              <a:t> </a:t>
            </a:r>
            <a:r>
              <a:rPr lang="en-US" altLang="zh-CN" dirty="0"/>
              <a:t>– </a:t>
            </a:r>
            <a:r>
              <a:rPr lang="en-US" altLang="zh-CN" dirty="0" smtClean="0"/>
              <a:t>7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April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8.1.2.2.1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RAN1#88</a:t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084" y="1151313"/>
            <a:ext cx="8387084" cy="3686175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5239845"/>
            <a:ext cx="8200276" cy="100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/>
              <a:t>NR </a:t>
            </a:r>
            <a:r>
              <a:rPr lang="en-US" altLang="ko-KR" dirty="0"/>
              <a:t>supports NW signaling of </a:t>
            </a:r>
            <a:r>
              <a:rPr lang="en-US" altLang="ko-KR" dirty="0" smtClean="0"/>
              <a:t>SRI </a:t>
            </a:r>
            <a:r>
              <a:rPr lang="en-US" altLang="ko-KR" dirty="0"/>
              <a:t>for SRS </a:t>
            </a:r>
            <a:r>
              <a:rPr lang="en-US" altLang="ko-KR" dirty="0" err="1"/>
              <a:t>Tx</a:t>
            </a:r>
            <a:r>
              <a:rPr lang="en-US" altLang="ko-KR" dirty="0"/>
              <a:t> beam determination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pPr lvl="1"/>
            <a:r>
              <a:rPr lang="en-US" altLang="ko-KR" dirty="0" smtClean="0"/>
              <a:t>The SRI is selected </a:t>
            </a:r>
            <a:r>
              <a:rPr lang="en-US" altLang="ko-KR" dirty="0"/>
              <a:t>among configured SRS resources for UL beam </a:t>
            </a:r>
            <a:r>
              <a:rPr lang="en-US" altLang="ko-KR" dirty="0" smtClean="0"/>
              <a:t>management, </a:t>
            </a:r>
            <a:r>
              <a:rPr lang="en-US" altLang="ko-KR" dirty="0"/>
              <a:t>t</a:t>
            </a:r>
            <a:r>
              <a:rPr lang="en-US" altLang="ko-KR" dirty="0" smtClean="0"/>
              <a:t>o be applied for SRS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beam(s) for </a:t>
            </a:r>
            <a:r>
              <a:rPr lang="en-US" altLang="ko-KR" dirty="0"/>
              <a:t>an SRS resource for UL CSI </a:t>
            </a:r>
            <a:r>
              <a:rPr lang="en-US" altLang="ko-KR" dirty="0" smtClean="0"/>
              <a:t>acquisition or SRS resource(s) for further beam refinement/measurement.</a:t>
            </a:r>
            <a:endParaRPr lang="en-US" altLang="ko-KR" dirty="0"/>
          </a:p>
          <a:p>
            <a:pPr lvl="1"/>
            <a:r>
              <a:rPr lang="en-US" altLang="ko-KR" dirty="0"/>
              <a:t>FFS: the NW indication of </a:t>
            </a:r>
            <a:r>
              <a:rPr lang="en-US" altLang="ko-KR" dirty="0" smtClean="0"/>
              <a:t>one or more SRI(s) is via </a:t>
            </a:r>
            <a:r>
              <a:rPr lang="en-US" altLang="ko-KR" dirty="0"/>
              <a:t>DCI or MAC </a:t>
            </a:r>
            <a:r>
              <a:rPr lang="en-US" altLang="ko-KR" dirty="0" smtClean="0"/>
              <a:t>CE</a:t>
            </a:r>
          </a:p>
          <a:p>
            <a:pPr lvl="1"/>
            <a:r>
              <a:rPr lang="en-US" altLang="ko-KR" dirty="0" smtClean="0"/>
              <a:t>FFS: </a:t>
            </a:r>
            <a:r>
              <a:rPr lang="en-US" altLang="ko-KR" dirty="0"/>
              <a:t>the NW </a:t>
            </a:r>
            <a:r>
              <a:rPr lang="en-US" altLang="ko-KR" dirty="0" smtClean="0"/>
              <a:t>indication can also include SRS port index.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2810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An Example of UL beam management via SRS transmission</a:t>
            </a:r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31" y="1981200"/>
            <a:ext cx="8158479" cy="411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439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18018</TotalTime>
  <Words>127</Words>
  <Application>Microsoft Office PowerPoint</Application>
  <PresentationFormat>화면 슬라이드 쇼(4:3)</PresentationFormat>
  <Paragraphs>13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UL Tx beam indication for UL beam management</vt:lpstr>
      <vt:lpstr>Agreements in RAN1#88</vt:lpstr>
      <vt:lpstr>Proposals</vt:lpstr>
      <vt:lpstr>An Example of UL beam management via SRS transmission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안민기/선임연구원/차세대표준(연)ACS팀(minki.ahn@lge.com)</cp:lastModifiedBy>
  <cp:revision>422</cp:revision>
  <dcterms:created xsi:type="dcterms:W3CDTF">2016-03-24T01:14:08Z</dcterms:created>
  <dcterms:modified xsi:type="dcterms:W3CDTF">2017-04-04T23:00:45Z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