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5" r:id="rId3"/>
    <p:sldId id="276" r:id="rId4"/>
    <p:sldId id="27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278" y="-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Meeting RAN1#88bis		</a:t>
            </a:r>
            <a:r>
              <a:rPr lang="en-US" sz="2400" b="1" dirty="0" smtClean="0"/>
              <a:t>R1-176451</a:t>
            </a:r>
            <a:endParaRPr lang="en-US" sz="2400" dirty="0" smtClean="0"/>
          </a:p>
          <a:p>
            <a:r>
              <a:rPr lang="de-DE" sz="2400" b="1" dirty="0" smtClean="0"/>
              <a:t>Spokane, USA</a:t>
            </a:r>
            <a:r>
              <a:rPr lang="en-US" sz="2400" b="1" dirty="0" smtClean="0"/>
              <a:t>, 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– 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April,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8.1.1.1.2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NR-SS Block Content and Time Index 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Qualcomm, </a:t>
            </a:r>
            <a:r>
              <a:rPr lang="en-US" sz="2800" dirty="0" smtClean="0"/>
              <a:t>NTT DOCOMO, Sierra Wireless, AT&amp;T, </a:t>
            </a:r>
            <a:r>
              <a:rPr lang="en-US" sz="2800" dirty="0" err="1" smtClean="0"/>
              <a:t>Xiaomi</a:t>
            </a:r>
            <a:r>
              <a:rPr lang="en-US" sz="2800" dirty="0" smtClean="0"/>
              <a:t>, vivo, OPPO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altLang="zh-CN" dirty="0" smtClean="0"/>
              <a:t>The following agreements were achieved in RAN1 Ad Hoc,</a:t>
            </a:r>
          </a:p>
          <a:p>
            <a:pPr lvl="0"/>
            <a:r>
              <a:rPr lang="en-US" altLang="zh-CN" dirty="0" smtClean="0"/>
              <a:t>For a given frequency band, an SS block corresponds to </a:t>
            </a:r>
            <a:r>
              <a:rPr lang="en-US" altLang="zh-CN" i="1" dirty="0" smtClean="0"/>
              <a:t>N</a:t>
            </a:r>
            <a:r>
              <a:rPr lang="en-US" altLang="zh-CN" dirty="0" smtClean="0"/>
              <a:t> OFDM symbols based on the default subcarrier spacing, and </a:t>
            </a:r>
            <a:r>
              <a:rPr lang="en-US" altLang="zh-CN" i="1" dirty="0" smtClean="0"/>
              <a:t>N</a:t>
            </a:r>
            <a:r>
              <a:rPr lang="en-US" altLang="zh-CN" dirty="0" smtClean="0"/>
              <a:t> is a constant.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signal multiplexing structure is fixed in a specification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UE shall be able to identify at least OFDM symbol index, slot index in a radio frame and radio frame number from an SS block.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signals included in the SS block are FFS between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Alt 1: PSS, SSS and PBCH; and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Alt 2: PSS, SSS, TSS and PBCH.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Note 1: it does not preclude possibility of multiplexing MRS and/or data transmission in the SS block.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Note 2: It does not preclude the possibility of skipping PBCH in other SS blocks.</a:t>
            </a:r>
            <a:endParaRPr lang="zh-CN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In TR38.802, the following were captured,</a:t>
            </a:r>
          </a:p>
          <a:p>
            <a:r>
              <a:rPr lang="en-US" altLang="zh-CN" sz="2900" i="1" dirty="0" smtClean="0"/>
              <a:t>“In both single beam and multi-beam scenario, time division multiplexing of NR-PSS, NR-SSS, and NR-PBCH is supported. </a:t>
            </a:r>
            <a:r>
              <a:rPr lang="en-US" altLang="zh-CN" sz="2900" i="1" dirty="0" smtClean="0">
                <a:solidFill>
                  <a:srgbClr val="C00000"/>
                </a:solidFill>
              </a:rPr>
              <a:t>NR-PSS, NR-SSS and/or NR-PBCH can be transmitted within an SS block.</a:t>
            </a:r>
            <a:r>
              <a:rPr lang="en-US" altLang="zh-CN" sz="2900" i="1" dirty="0" smtClean="0"/>
              <a:t> For a given frequency band, an SS block corresponds to N OFDM symbols based on the default subcarrier spacing, and N is a constant. The signal multiplexing structure is fixed in a specification. UE shall be able to identify at least OFDM symbol index, slot index in a radio frame and radio frame number from an SS block. ”</a:t>
            </a:r>
            <a:endParaRPr lang="zh-CN" altLang="zh-CN" sz="2900" i="1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2600" dirty="0" smtClean="0"/>
              <a:t>The following agreements were achieved in RAN1#88bis</a:t>
            </a:r>
          </a:p>
          <a:p>
            <a:pPr lvl="0"/>
            <a:r>
              <a:rPr lang="en-US" altLang="zh-CN" sz="2000" dirty="0" smtClean="0"/>
              <a:t>The position(s) of actual transmitted SS-blocks can be informed for helping CONNECTED/IDLE mode measurement, for helping CONNECTED mode UE to receive DL data/control in unused SS-blocks and potentially for helping IDLE mode UE to receive DL data/control in unused SS-blocks</a:t>
            </a:r>
            <a:endParaRPr lang="zh-CN" altLang="zh-CN" sz="2000" dirty="0" smtClean="0"/>
          </a:p>
          <a:p>
            <a:pPr lvl="1"/>
            <a:r>
              <a:rPr lang="en-US" altLang="zh-CN" sz="1800" dirty="0" smtClean="0"/>
              <a:t>FFS whether this information is available only in CONNECTED mode or in both modes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FFS how to signal the position(s)</a:t>
            </a:r>
            <a:endParaRPr lang="zh-CN" altLang="zh-CN" sz="18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495800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At least the following is supported:</a:t>
            </a:r>
          </a:p>
          <a:p>
            <a:pPr lvl="1"/>
            <a:r>
              <a:rPr lang="en-US" altLang="zh-CN" sz="2000" i="1" dirty="0" smtClean="0"/>
              <a:t>SS Block includes the following: NR-PSS, NR-SSS and NR-PBCH</a:t>
            </a:r>
          </a:p>
          <a:p>
            <a:pPr lvl="1"/>
            <a:r>
              <a:rPr lang="en-US" altLang="zh-CN" sz="2000" dirty="0" smtClean="0"/>
              <a:t>PBCH can be used to indicate SS block time </a:t>
            </a:r>
            <a:r>
              <a:rPr lang="en-US" altLang="zh-CN" sz="2000" dirty="0" smtClean="0"/>
              <a:t>index</a:t>
            </a:r>
            <a:r>
              <a:rPr lang="en-US" altLang="zh-CN" sz="2000" dirty="0" smtClean="0"/>
              <a:t> within </a:t>
            </a:r>
            <a:r>
              <a:rPr lang="en-US" altLang="zh-CN" sz="2000" dirty="0" smtClean="0"/>
              <a:t>an SS burst set</a:t>
            </a:r>
            <a:endParaRPr lang="en-US" altLang="zh-CN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9593</TotalTime>
  <Words>388</Words>
  <Application>Microsoft Office PowerPoint</Application>
  <PresentationFormat>全屏显示(4:3)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Liu Jin</cp:lastModifiedBy>
  <cp:revision>776</cp:revision>
  <dcterms:created xsi:type="dcterms:W3CDTF">2016-03-24T01:14:08Z</dcterms:created>
  <dcterms:modified xsi:type="dcterms:W3CDTF">2017-04-05T00:41:47Z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(3)j5xMi98yhUBKaVGTeV0TfGQAF7ddBFFs5+Gv6Cu/+yJqKiDdt4cfBSvWTOdScaCLuc3Dmwad
11vJ/DRbwPNaMlMyXr6JP+6D0oek9mcN7PjF6GuDhSUHigIW0bxmeshWDPBpkrHLJ6f+pxoi
uVDsOxosRKxuB+07NEa2tViX5iXwVYFn886WgZT9pUsvAuhfCDaYbEyjnaIE4GLsMp6ISqFV
KS3lLNTwpwP8uej5bj</vt:lpwstr>
  </property>
  <property fmtid="{D5CDD505-2E9C-101B-9397-08002B2CF9AE}" pid="9" name="_2015_ms_pID_7253431">
    <vt:lpwstr>bkKd/j45pzktExIY2GB6XCY4dcgSn9AsLWQ6lesM/U9YByvDe02OJ/
W+avulUAbfx7kFFPa3ZSm/N7F1aWR/c56KTgWuWssH+xt4E7o+Pa0v/s06BjTYFuHuPeH8ZD
KlqF8sucJ6XKuLSyUeM1ledwLOyBme+KxpDimJGHrO6Gz+UEei8zSjhWKUca37uv8QhXFDoA
BFv+3FvcMGE25h5OFLcyN05e6XucxYe9kNnV</vt:lpwstr>
  </property>
  <property fmtid="{D5CDD505-2E9C-101B-9397-08002B2CF9AE}" pid="10" name="_2015_ms_pID_7253432">
    <vt:lpwstr>Me6hTnPMnompPNR2E1XnlQH8xOWnDygKPzal
d40HlpbA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1491321526</vt:lpwstr>
  </property>
</Properties>
</file>