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5"/>
  </p:notesMasterIdLst>
  <p:sldIdLst>
    <p:sldId id="256" r:id="rId2"/>
    <p:sldId id="279" r:id="rId3"/>
    <p:sldId id="278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729" autoAdjust="0"/>
    <p:restoredTop sz="94660"/>
  </p:normalViewPr>
  <p:slideViewPr>
    <p:cSldViewPr>
      <p:cViewPr varScale="1">
        <p:scale>
          <a:sx n="116" d="100"/>
          <a:sy n="116" d="100"/>
        </p:scale>
        <p:origin x="1632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55D2893-B797-4E08-8C35-456DCF98ECDC}" type="datetimeFigureOut">
              <a:rPr lang="en-US" altLang="en-US"/>
              <a:pPr>
                <a:defRPr/>
              </a:pPr>
              <a:t>4/5/2017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D217F4CE-FA51-49B1-BBC3-5FC1B3F58E9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068423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BA360F-8C63-4018-AF5E-7F8A54444DC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694037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9C3AF7-6225-4A67-9F10-3201A513E0E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57157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50EC81-2A60-44F3-B41E-75BD600B8D0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884608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E17D9-7AE7-41FE-A99A-0BCC83FE0E7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86132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89514-58BF-42D7-937C-EE77497770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36115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2942A5-0A25-45FD-B69A-76543933841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676428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E0205B-0D72-49F2-B052-1B4CD260496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392182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824FD2-46F3-4886-B496-86565E51979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149343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7AFF67-A1E2-4E32-9F1A-992F24DBB0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34538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5C3533-3368-445B-AAD0-C911663AE19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3308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F408D0-0DEE-41A4-A27A-8E71CE7BEF1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618007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fld id="{27401B9B-2241-4B3C-829E-D9CFB61B363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WF on ZP CSI-RS for PDSCH rate matching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862013" y="3962400"/>
            <a:ext cx="7391400" cy="2209800"/>
          </a:xfrm>
        </p:spPr>
        <p:txBody>
          <a:bodyPr/>
          <a:lstStyle/>
          <a:p>
            <a:pPr eaLnBrk="1" hangingPunct="1"/>
            <a:r>
              <a:rPr lang="en-US" altLang="en-US" sz="2800" dirty="0" smtClean="0">
                <a:solidFill>
                  <a:schemeClr val="tx1"/>
                </a:solidFill>
              </a:rPr>
              <a:t>LG Electronics, NTT DOCOMO, Ericsson, Panasonic, </a:t>
            </a:r>
          </a:p>
        </p:txBody>
      </p:sp>
      <p:sp>
        <p:nvSpPr>
          <p:cNvPr id="2052" name="テキスト ボックス 4"/>
          <p:cNvSpPr txBox="1">
            <a:spLocks noChangeArrowheads="1"/>
          </p:cNvSpPr>
          <p:nvPr/>
        </p:nvSpPr>
        <p:spPr bwMode="auto">
          <a:xfrm>
            <a:off x="152400" y="152400"/>
            <a:ext cx="572452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000" dirty="0"/>
              <a:t>3GPP TSG RAN WG1 Meeting #88bis         		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000" dirty="0"/>
              <a:t>Spokane, </a:t>
            </a:r>
            <a:r>
              <a:rPr lang="en-GB" altLang="ko-KR" sz="2000" dirty="0"/>
              <a:t>USA 3</a:t>
            </a:r>
            <a:r>
              <a:rPr lang="en-GB" altLang="ko-KR" sz="2000" baseline="30000" dirty="0"/>
              <a:t>rd</a:t>
            </a:r>
            <a:r>
              <a:rPr lang="en-GB" altLang="ko-KR" sz="2000" dirty="0"/>
              <a:t> – 7</a:t>
            </a:r>
            <a:r>
              <a:rPr lang="en-GB" altLang="ko-KR" sz="2000" baseline="30000" dirty="0"/>
              <a:t>th</a:t>
            </a:r>
            <a:r>
              <a:rPr lang="en-GB" altLang="ko-KR" sz="2000" dirty="0"/>
              <a:t>  April 2017</a:t>
            </a:r>
            <a:endParaRPr kumimoji="1" lang="en-US" altLang="ja-JP" sz="20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000" dirty="0"/>
              <a:t>Agenda item: </a:t>
            </a:r>
            <a:r>
              <a:rPr kumimoji="1" lang="en-US" altLang="ja-JP" sz="2000" dirty="0" smtClean="0"/>
              <a:t>8.1.2.3.1</a:t>
            </a:r>
            <a:endParaRPr kumimoji="1" lang="ja-JP" altLang="en-US" sz="2000" dirty="0"/>
          </a:p>
        </p:txBody>
      </p:sp>
      <p:sp>
        <p:nvSpPr>
          <p:cNvPr id="2053" name="テキスト ボックス 3"/>
          <p:cNvSpPr txBox="1">
            <a:spLocks noChangeArrowheads="1"/>
          </p:cNvSpPr>
          <p:nvPr/>
        </p:nvSpPr>
        <p:spPr bwMode="auto">
          <a:xfrm>
            <a:off x="7391400" y="223838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sv-SE" altLang="ko-KR" sz="2400" dirty="0" smtClean="0">
                <a:ea typeface="굴림" charset="-127"/>
              </a:rPr>
              <a:t>R1-170</a:t>
            </a:r>
            <a:r>
              <a:rPr lang="en-US" altLang="ko-KR" sz="2400" smtClean="0">
                <a:ea typeface="굴림" charset="-127"/>
              </a:rPr>
              <a:t>6449</a:t>
            </a:r>
            <a:endParaRPr lang="en-US" altLang="ko-KR" sz="2400" dirty="0">
              <a:ea typeface="굴림" charset="-127"/>
            </a:endParaRPr>
          </a:p>
        </p:txBody>
      </p:sp>
      <p:sp>
        <p:nvSpPr>
          <p:cNvPr id="2054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DF70A72-63CB-4AF4-A23B-9D5E7CCAA4AF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</a:t>
            </a:fld>
            <a:endParaRPr lang="en-US" altLang="en-US" sz="1200" smtClean="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z="2000" dirty="0" smtClean="0"/>
              <a:t>NR </a:t>
            </a:r>
            <a:r>
              <a:rPr lang="en-US" altLang="ko-KR" sz="2000" dirty="0"/>
              <a:t>supports semi-static configuration of ZP CSI-RS for PDSCH rate matching</a:t>
            </a:r>
            <a:r>
              <a:rPr lang="en-US" altLang="ko-KR" sz="2000" dirty="0" smtClean="0"/>
              <a:t>.</a:t>
            </a:r>
          </a:p>
          <a:p>
            <a:pPr lvl="1"/>
            <a:r>
              <a:rPr lang="en-US" altLang="ko-KR" sz="1600" dirty="0" smtClean="0"/>
              <a:t>Note: ZP CSI-RS for PDSCH rate matching can be aperiodic/semi-persistent/periodic.</a:t>
            </a:r>
            <a:endParaRPr lang="en-US" altLang="ko-KR" sz="1600" dirty="0"/>
          </a:p>
          <a:p>
            <a:r>
              <a:rPr lang="en-US" altLang="ko-KR" sz="2000" dirty="0" smtClean="0"/>
              <a:t>ZP </a:t>
            </a:r>
            <a:r>
              <a:rPr lang="en-US" altLang="ko-KR" sz="2000" dirty="0"/>
              <a:t>CSI-RS for rate matching is configured independently from </a:t>
            </a:r>
            <a:r>
              <a:rPr lang="en-US" altLang="ko-KR" sz="2000" dirty="0" smtClean="0"/>
              <a:t>interference measurement resources.</a:t>
            </a:r>
            <a:endParaRPr lang="en-US" altLang="ko-KR" sz="2000" dirty="0"/>
          </a:p>
          <a:p>
            <a:pPr lvl="1"/>
            <a:r>
              <a:rPr lang="en-US" altLang="ko-KR" sz="1800" dirty="0" smtClean="0"/>
              <a:t>Alt1</a:t>
            </a:r>
            <a:r>
              <a:rPr lang="en-US" altLang="ko-KR" sz="1800" dirty="0"/>
              <a:t>: ZP CSI-RS resources for rate matching are configured </a:t>
            </a:r>
            <a:r>
              <a:rPr lang="en-US" altLang="ko-KR" sz="1800" dirty="0" smtClean="0"/>
              <a:t>in CSI framework</a:t>
            </a:r>
          </a:p>
          <a:p>
            <a:pPr lvl="2"/>
            <a:r>
              <a:rPr lang="en-US" altLang="ko-KR" sz="1600" dirty="0" smtClean="0"/>
              <a:t>FFS</a:t>
            </a:r>
            <a:r>
              <a:rPr lang="en-US" altLang="ko-KR" sz="1600" dirty="0"/>
              <a:t>: how to indicate this </a:t>
            </a:r>
            <a:r>
              <a:rPr lang="en-US" altLang="ko-KR" sz="1600" dirty="0" smtClean="0"/>
              <a:t>type </a:t>
            </a:r>
            <a:r>
              <a:rPr lang="en-US" altLang="ko-KR" sz="1600" dirty="0"/>
              <a:t>of </a:t>
            </a:r>
            <a:r>
              <a:rPr lang="en-US" altLang="ko-KR" sz="1600" dirty="0" smtClean="0"/>
              <a:t>resources</a:t>
            </a:r>
          </a:p>
          <a:p>
            <a:pPr lvl="2"/>
            <a:r>
              <a:rPr lang="en-US" altLang="ko-KR" sz="1600" dirty="0"/>
              <a:t>FFS: extension to </a:t>
            </a:r>
            <a:r>
              <a:rPr lang="en-US" altLang="ko-KR" sz="1600" dirty="0" smtClean="0"/>
              <a:t>RE pattern(s) </a:t>
            </a:r>
            <a:r>
              <a:rPr lang="en-US" altLang="ko-KR" sz="1600" dirty="0"/>
              <a:t>other than </a:t>
            </a:r>
            <a:r>
              <a:rPr lang="en-US" altLang="ko-KR" sz="1600" dirty="0" smtClean="0"/>
              <a:t>CSI-RS, e.g., DM-RS</a:t>
            </a:r>
          </a:p>
          <a:p>
            <a:pPr lvl="1"/>
            <a:r>
              <a:rPr lang="en-US" altLang="ko-KR" sz="1800" dirty="0" smtClean="0"/>
              <a:t>Alt2</a:t>
            </a:r>
            <a:r>
              <a:rPr lang="en-US" altLang="ko-KR" sz="1800" dirty="0"/>
              <a:t>: ZP </a:t>
            </a:r>
            <a:r>
              <a:rPr lang="en-US" altLang="ko-KR" sz="1800" dirty="0" smtClean="0"/>
              <a:t>CSI-RS resources for </a:t>
            </a:r>
            <a:r>
              <a:rPr lang="en-US" altLang="ko-KR" sz="1800" dirty="0"/>
              <a:t>rate matching are configured </a:t>
            </a:r>
            <a:r>
              <a:rPr lang="en-US" altLang="ko-KR" sz="1800" dirty="0" smtClean="0"/>
              <a:t>separately </a:t>
            </a:r>
            <a:r>
              <a:rPr lang="en-US" altLang="ko-KR" sz="1800" dirty="0"/>
              <a:t>from settings for CSI </a:t>
            </a:r>
            <a:r>
              <a:rPr lang="en-US" altLang="ko-KR" sz="1800" dirty="0" smtClean="0"/>
              <a:t>framework.</a:t>
            </a:r>
          </a:p>
          <a:p>
            <a:pPr lvl="2"/>
            <a:r>
              <a:rPr lang="en-US" altLang="ko-KR" sz="1600" dirty="0" smtClean="0"/>
              <a:t>FFS: extension to RE pattern(s) other than CSI-RS, e.g., DM-RS</a:t>
            </a:r>
          </a:p>
          <a:p>
            <a:r>
              <a:rPr lang="en-US" altLang="ko-KR" sz="2000" dirty="0" smtClean="0"/>
              <a:t>FFS for the naming of the ‘ZP CSI-RS for rate matching’</a:t>
            </a:r>
          </a:p>
          <a:p>
            <a:r>
              <a:rPr lang="en-US" altLang="ko-KR" sz="2000" dirty="0" smtClean="0"/>
              <a:t>FFS: Support dynamic signaling of ZP CSI-RS for PDSCH rate matching.</a:t>
            </a:r>
            <a:endParaRPr lang="ko-KR" altLang="en-US" sz="200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7E17D9-7AE7-41FE-A99A-0BCC83FE0E75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089140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Example: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z="2800" dirty="0" smtClean="0"/>
              <a:t>Data from serving TRP can be measured as interference considering DPS operation, then should not be </a:t>
            </a:r>
            <a:r>
              <a:rPr lang="en-US" altLang="ko-KR" sz="2800" smtClean="0"/>
              <a:t>rate-matched around ZP </a:t>
            </a:r>
            <a:r>
              <a:rPr lang="en-US" altLang="ko-KR" sz="2800" dirty="0" smtClean="0"/>
              <a:t>CSI-RS based IMR.</a:t>
            </a:r>
            <a:endParaRPr lang="ko-KR" altLang="en-US" sz="280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7E17D9-7AE7-41FE-A99A-0BCC83FE0E75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0399" y="3136900"/>
            <a:ext cx="7717801" cy="273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3155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12384</TotalTime>
  <Words>187</Words>
  <Application>Microsoft Office PowerPoint</Application>
  <PresentationFormat>화면 슬라이드 쇼(4:3)</PresentationFormat>
  <Paragraphs>22</Paragraphs>
  <Slides>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9" baseType="lpstr">
      <vt:lpstr>ＭＳ Ｐゴシック</vt:lpstr>
      <vt:lpstr>굴림</vt:lpstr>
      <vt:lpstr>맑은 고딕</vt:lpstr>
      <vt:lpstr>Arial</vt:lpstr>
      <vt:lpstr>Calibri</vt:lpstr>
      <vt:lpstr>Office Theme</vt:lpstr>
      <vt:lpstr>WF on ZP CSI-RS for PDSCH rate matching</vt:lpstr>
      <vt:lpstr>Proposal</vt:lpstr>
      <vt:lpstr>Example:</vt:lpstr>
    </vt:vector>
  </TitlesOfParts>
  <Company>Ericsson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resource allocation in PC5-based V2V</dc:title>
  <dc:creator>박종현/책임연구원/차세대표준(연)ACS팀(jonghyun10.park@lge.com)</dc:creator>
  <cp:lastModifiedBy>염건일/주임연구원〉차세대표준(연)ACS팀(kunil.yum@lge.com)</cp:lastModifiedBy>
  <cp:revision>549</cp:revision>
  <dcterms:created xsi:type="dcterms:W3CDTF">2014-02-12T17:53:51Z</dcterms:created>
  <dcterms:modified xsi:type="dcterms:W3CDTF">2017-04-05T03:20:24Z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1429513604</vt:lpwstr>
  </property>
</Properties>
</file>