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98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ko-KR" dirty="0" smtClean="0"/>
              <a:t>aperiodic </a:t>
            </a:r>
            <a:r>
              <a:rPr lang="en-US" altLang="ko-KR" dirty="0"/>
              <a:t>SRS triggering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in </a:t>
            </a:r>
            <a:r>
              <a:rPr lang="en-US" altLang="ko-KR" dirty="0"/>
              <a:t>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Ericsson, KT Corp., OPPO,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R1-1706446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8.1.2.4.4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RAN1#88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84" y="1151313"/>
            <a:ext cx="8387084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NR </a:t>
            </a:r>
            <a:r>
              <a:rPr lang="en-US" altLang="ko-KR" dirty="0"/>
              <a:t>supports </a:t>
            </a:r>
            <a:r>
              <a:rPr lang="en-US" altLang="ko-KR" dirty="0" smtClean="0"/>
              <a:t>aperiodic SRS triggering field in UL-related DCI.</a:t>
            </a:r>
            <a:endParaRPr lang="en-US" altLang="ko-KR" dirty="0"/>
          </a:p>
          <a:p>
            <a:pPr lvl="1"/>
            <a:r>
              <a:rPr lang="en-US" altLang="ko-KR" dirty="0" smtClean="0"/>
              <a:t>N-bit field</a:t>
            </a:r>
          </a:p>
          <a:p>
            <a:pPr lvl="2"/>
            <a:r>
              <a:rPr lang="en-US" altLang="ko-KR" dirty="0" smtClean="0"/>
              <a:t>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codepoint</a:t>
            </a:r>
            <a:r>
              <a:rPr lang="en-US" altLang="ko-KR" dirty="0" smtClean="0"/>
              <a:t> corresponds to ‘no SRS transmission triggering’.</a:t>
            </a:r>
          </a:p>
          <a:p>
            <a:pPr lvl="2"/>
            <a:r>
              <a:rPr lang="en-US" altLang="ko-KR" dirty="0" smtClean="0"/>
              <a:t>n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codepoint</a:t>
            </a:r>
            <a:r>
              <a:rPr lang="en-US" altLang="ko-KR" dirty="0" smtClean="0"/>
              <a:t> selects </a:t>
            </a:r>
            <a:r>
              <a:rPr lang="en-US" altLang="ko-KR" dirty="0" smtClean="0"/>
              <a:t>at least one </a:t>
            </a:r>
            <a:r>
              <a:rPr lang="en-US" altLang="ko-KR" dirty="0" smtClean="0"/>
              <a:t>out of the configured SRS resources.</a:t>
            </a:r>
          </a:p>
          <a:p>
            <a:pPr lvl="1"/>
            <a:r>
              <a:rPr lang="en-US" altLang="ko-KR" dirty="0" smtClean="0"/>
              <a:t>Note this is an independent field from an agreed SRI field.</a:t>
            </a:r>
          </a:p>
        </p:txBody>
      </p:sp>
    </p:spTree>
    <p:extLst>
      <p:ext uri="{BB962C8B-B14F-4D97-AF65-F5344CB8AC3E}">
        <p14:creationId xmlns:p14="http://schemas.microsoft.com/office/powerpoint/2010/main" val="2514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20641</TotalTime>
  <Words>86</Words>
  <Application>Microsoft Office PowerPoint</Application>
  <PresentationFormat>화면 슬라이드 쇼(4:3)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aperiodic SRS triggering  in NR</vt:lpstr>
      <vt:lpstr>Agreements in RAN1#88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422</cp:revision>
  <dcterms:created xsi:type="dcterms:W3CDTF">2016-03-24T01:14:08Z</dcterms:created>
  <dcterms:modified xsi:type="dcterms:W3CDTF">2017-04-06T02:02:34Z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