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4660"/>
  </p:normalViewPr>
  <p:slideViewPr>
    <p:cSldViewPr>
      <p:cViewPr>
        <p:scale>
          <a:sx n="80" d="100"/>
          <a:sy n="80" d="100"/>
        </p:scale>
        <p:origin x="-1570" y="-16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4/6/2017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CSI-RS density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Intel, ITRI 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#88bis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Spokane, </a:t>
            </a:r>
            <a:r>
              <a:rPr lang="en-GB" altLang="ko-KR" sz="2000" dirty="0"/>
              <a:t>USA 3</a:t>
            </a:r>
            <a:r>
              <a:rPr lang="en-GB" altLang="ko-KR" sz="2000" baseline="30000" dirty="0"/>
              <a:t>rd</a:t>
            </a:r>
            <a:r>
              <a:rPr lang="en-GB" altLang="ko-KR" sz="2000" dirty="0"/>
              <a:t> – 7</a:t>
            </a:r>
            <a:r>
              <a:rPr lang="en-GB" altLang="ko-KR" sz="2000" baseline="30000" dirty="0"/>
              <a:t>th</a:t>
            </a:r>
            <a:r>
              <a:rPr lang="en-GB" altLang="ko-KR" sz="2000" dirty="0"/>
              <a:t>  April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8.1.2.3.2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R1-170</a:t>
            </a:r>
            <a:r>
              <a:rPr lang="en-US" altLang="ko-KR" sz="2400" dirty="0" smtClean="0">
                <a:ea typeface="굴림" charset="-127"/>
              </a:rPr>
              <a:t>6441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At least CSI-RS for CSI acquisition, NR </a:t>
            </a:r>
            <a:r>
              <a:rPr lang="en-US" altLang="ko-KR" sz="2800" dirty="0"/>
              <a:t>supports CSI-RS density d RE/RB/port for x-port CSI-RS</a:t>
            </a:r>
          </a:p>
          <a:p>
            <a:pPr lvl="1"/>
            <a:r>
              <a:rPr lang="en-US" altLang="ko-KR" sz="2400" dirty="0" smtClean="0"/>
              <a:t>Value(s</a:t>
            </a:r>
            <a:r>
              <a:rPr lang="en-US" altLang="ko-KR" sz="2400" dirty="0"/>
              <a:t>) of d are at least </a:t>
            </a:r>
            <a:r>
              <a:rPr lang="en-US" altLang="ko-KR" sz="2400" dirty="0" smtClean="0"/>
              <a:t>d=1,1/2.</a:t>
            </a:r>
          </a:p>
          <a:p>
            <a:pPr lvl="1"/>
            <a:r>
              <a:rPr lang="en-US" altLang="ko-KR" sz="2400" dirty="0" smtClean="0"/>
              <a:t>For </a:t>
            </a:r>
            <a:r>
              <a:rPr lang="en-US" altLang="ko-KR" sz="2400" dirty="0"/>
              <a:t>d&lt;1, PRB-level </a:t>
            </a:r>
            <a:r>
              <a:rPr lang="en-US" altLang="ko-KR" sz="2400" dirty="0" smtClean="0"/>
              <a:t>comb-type </a:t>
            </a:r>
            <a:r>
              <a:rPr lang="en-US" altLang="ko-KR" sz="2400" dirty="0"/>
              <a:t>transmission is supported</a:t>
            </a:r>
            <a:r>
              <a:rPr lang="en-US" altLang="ko-KR" sz="2400" dirty="0" smtClean="0"/>
              <a:t>.</a:t>
            </a:r>
          </a:p>
          <a:p>
            <a:pPr lvl="2"/>
            <a:r>
              <a:rPr lang="en-US" altLang="ko-KR" sz="2000" dirty="0" smtClean="0"/>
              <a:t>FFS whether offset value(s) can be the same or different across antenna ports</a:t>
            </a:r>
          </a:p>
          <a:p>
            <a:pPr lvl="1"/>
            <a:r>
              <a:rPr lang="en-US" altLang="ko-KR" sz="2400" dirty="0" smtClean="0"/>
              <a:t>FFS on supporting d&gt;1 in the consideration of use case, e.g., NZP CSI-RS for IMR.</a:t>
            </a:r>
          </a:p>
          <a:p>
            <a:pPr lvl="1"/>
            <a:r>
              <a:rPr lang="en-US" altLang="ko-KR" sz="2400" dirty="0" smtClean="0"/>
              <a:t>FFS on the supported combinations of value(s) of x and d. </a:t>
            </a:r>
            <a:endParaRPr lang="ko-KR" altLang="en-US" sz="24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0147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12337</TotalTime>
  <Words>103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CSI-RS density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Haewook Park</cp:lastModifiedBy>
  <cp:revision>525</cp:revision>
  <dcterms:created xsi:type="dcterms:W3CDTF">2014-02-12T17:53:51Z</dcterms:created>
  <dcterms:modified xsi:type="dcterms:W3CDTF">2017-04-05T16:12:28Z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