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 varScale="1">
        <p:scale>
          <a:sx n="65" d="100"/>
          <a:sy n="65" d="100"/>
        </p:scale>
        <p:origin x="183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01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WF on Basic </a:t>
            </a:r>
            <a:r>
              <a:rPr lang="en-US" dirty="0"/>
              <a:t>&amp; Enhanced NR CSI Feedback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Ericsson, Intel, AT&amp;T, CATT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639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#88bis</a:t>
            </a:r>
          </a:p>
          <a:p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Spokane, U.S., 3</a:t>
            </a:r>
            <a:r>
              <a:rPr lang="en-US" sz="20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rd</a:t>
            </a: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 – 7</a:t>
            </a:r>
            <a:r>
              <a:rPr lang="en-US" sz="20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 April 2017</a:t>
            </a:r>
            <a:endParaRPr lang="en-GB" sz="2000" dirty="0"/>
          </a:p>
          <a:p>
            <a:r>
              <a:rPr kumimoji="1" lang="en-US" altLang="ja-JP" sz="2000" dirty="0"/>
              <a:t>Agenda item: 8.1.2.3.4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7219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R1-1706439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Scope / Design targets for Type I and II are blurred</a:t>
            </a:r>
          </a:p>
          <a:p>
            <a:pPr lvl="1"/>
            <a:r>
              <a:rPr lang="en-US" dirty="0"/>
              <a:t>Type I Alt 2 uses beam combination, as does Type II Category 1</a:t>
            </a:r>
          </a:p>
          <a:p>
            <a:r>
              <a:rPr lang="en-US" dirty="0"/>
              <a:t>At least minimalistic CSI feedback should be supported</a:t>
            </a:r>
          </a:p>
          <a:p>
            <a:pPr lvl="1"/>
            <a:r>
              <a:rPr lang="en-US" dirty="0"/>
              <a:t>E.g. for lower complexity UE categories and in SU-MIMO operation</a:t>
            </a:r>
          </a:p>
          <a:p>
            <a:r>
              <a:rPr lang="en-US" dirty="0"/>
              <a:t>At least rich CSI feedback should be supported</a:t>
            </a:r>
          </a:p>
          <a:p>
            <a:pPr lvl="1"/>
            <a:r>
              <a:rPr lang="en-US" dirty="0"/>
              <a:t>E.g. for more complex UEs and in MU-MIMO operation</a:t>
            </a:r>
          </a:p>
          <a:p>
            <a:r>
              <a:rPr lang="en-US" dirty="0"/>
              <a:t>CSI overhead &amp; UE complexity generally driven by subband CSI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858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NR supports rank 1 CSI feedback where </a:t>
            </a:r>
          </a:p>
          <a:p>
            <a:pPr lvl="1"/>
            <a:r>
              <a:rPr lang="en-US" dirty="0"/>
              <a:t>Type 1 W2 is signaled with 2 bits/subband </a:t>
            </a:r>
          </a:p>
          <a:p>
            <a:r>
              <a:rPr lang="en-US" dirty="0"/>
              <a:t>NR supports &gt;2 bits/subband to convey  channel/precoder information</a:t>
            </a:r>
          </a:p>
          <a:p>
            <a:pPr lvl="1"/>
            <a:r>
              <a:rPr lang="en-US" dirty="0"/>
              <a:t>At least relative phase can be conveyed</a:t>
            </a:r>
          </a:p>
          <a:p>
            <a:pPr lvl="1"/>
            <a:r>
              <a:rPr lang="en-US" dirty="0"/>
              <a:t>FFS: if/what other information can be conveyed</a:t>
            </a:r>
          </a:p>
          <a:p>
            <a:pPr lvl="1"/>
            <a:r>
              <a:rPr lang="en-US" dirty="0"/>
              <a:t>TBD: applicability to only one or both of Type I and II CSI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090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</TotalTime>
  <Words>164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Gulim</vt:lpstr>
      <vt:lpstr>ＭＳ Ｐゴシック</vt:lpstr>
      <vt:lpstr>宋体</vt:lpstr>
      <vt:lpstr>Arial</vt:lpstr>
      <vt:lpstr>Calibri</vt:lpstr>
      <vt:lpstr>Times New Roman</vt:lpstr>
      <vt:lpstr>Office Theme</vt:lpstr>
      <vt:lpstr>WF on Basic &amp; Enhanced NR CSI Feedback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Mark Harrison</cp:lastModifiedBy>
  <cp:revision>299</cp:revision>
  <dcterms:created xsi:type="dcterms:W3CDTF">2016-09-09T20:37:00Z</dcterms:created>
  <dcterms:modified xsi:type="dcterms:W3CDTF">2017-04-04T21:45:28Z</dcterms:modified>
</cp:coreProperties>
</file>