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6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96" y="14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3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47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434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8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52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55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967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879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7422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436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941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8F308-CBC9-4C45-B2B9-92B75E51CDE9}" type="datetimeFigureOut">
              <a:rPr lang="ko-KR" altLang="en-US" smtClean="0"/>
              <a:t>2017-04-07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621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NR-PBCH design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LG Electronics, 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 </a:t>
            </a:r>
            <a:endParaRPr lang="ko-KR" altLang="en-US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/>
              <a:t>3GPP TSG RAN WG1 Ad Hoc Meeting </a:t>
            </a:r>
          </a:p>
          <a:p>
            <a:r>
              <a:rPr lang="en-US" altLang="ko-KR" sz="2000" b="1" dirty="0"/>
              <a:t>Spokane, WA, USA 3rd – 7th March 2017</a:t>
            </a:r>
          </a:p>
          <a:p>
            <a:r>
              <a:rPr lang="en-US" altLang="ko-KR" sz="2000" b="1" dirty="0"/>
              <a:t>Agenda: </a:t>
            </a:r>
            <a:r>
              <a:rPr lang="en-US" altLang="ko-KR" sz="2000" b="1" dirty="0" smtClean="0"/>
              <a:t>8.1.1.2</a:t>
            </a:r>
            <a:endParaRPr lang="en-US" altLang="ko-KR" sz="2000" b="1" dirty="0"/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R1-170</a:t>
            </a:r>
            <a:r>
              <a:rPr lang="en-US" altLang="ko-KR" sz="2000" b="1" dirty="0" smtClean="0"/>
              <a:t>6431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2591208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ko-KR" dirty="0" smtClean="0"/>
              <a:t>Payload </a:t>
            </a:r>
            <a:r>
              <a:rPr lang="en-GB" altLang="ko-KR" dirty="0"/>
              <a:t>s</a:t>
            </a:r>
            <a:r>
              <a:rPr lang="en-GB" altLang="ko-KR" dirty="0" smtClean="0"/>
              <a:t>ize </a:t>
            </a:r>
            <a:r>
              <a:rPr lang="en-GB" altLang="ko-KR" dirty="0"/>
              <a:t>for NR </a:t>
            </a:r>
            <a:r>
              <a:rPr lang="en-GB" altLang="ko-KR" dirty="0" smtClean="0"/>
              <a:t>PBCH including CRC bit is down-selected from 40, 60, 80 and 100 bits.</a:t>
            </a:r>
          </a:p>
          <a:p>
            <a:r>
              <a:rPr lang="en-GB" altLang="ko-KR" dirty="0" smtClean="0"/>
              <a:t>Up to 25 RBs </a:t>
            </a:r>
            <a:r>
              <a:rPr lang="en-GB" altLang="ko-KR" dirty="0"/>
              <a:t>are used </a:t>
            </a:r>
            <a:r>
              <a:rPr lang="en-GB" altLang="ko-KR" dirty="0" smtClean="0"/>
              <a:t>for PBCH per </a:t>
            </a:r>
            <a:r>
              <a:rPr lang="en-GB" altLang="ko-KR" dirty="0"/>
              <a:t>SS block</a:t>
            </a:r>
            <a:r>
              <a:rPr lang="en-GB" altLang="ko-KR" dirty="0" smtClean="0"/>
              <a:t>.</a:t>
            </a:r>
          </a:p>
          <a:p>
            <a:pPr lvl="1"/>
            <a:r>
              <a:rPr lang="en-GB" altLang="ko-KR" dirty="0" smtClean="0"/>
              <a:t>Down-selected from 12, 24 and 25RBs.</a:t>
            </a:r>
          </a:p>
          <a:p>
            <a:pPr lvl="1"/>
            <a:r>
              <a:rPr lang="en-GB" altLang="ko-KR" dirty="0" smtClean="0"/>
              <a:t>FFS: Same or different bandwidth between NR-SS and NR-PBCH</a:t>
            </a:r>
          </a:p>
          <a:p>
            <a:r>
              <a:rPr lang="en-GB" altLang="ko-KR" dirty="0" smtClean="0"/>
              <a:t>Up </a:t>
            </a:r>
            <a:r>
              <a:rPr lang="en-GB" altLang="ko-KR" dirty="0"/>
              <a:t>to </a:t>
            </a:r>
            <a:r>
              <a:rPr lang="en-GB" altLang="ko-KR" dirty="0" smtClean="0"/>
              <a:t>four </a:t>
            </a:r>
            <a:r>
              <a:rPr lang="en-GB" altLang="ko-KR" dirty="0"/>
              <a:t>OFDM symbols per SS block are used for NR-PBCH transmission</a:t>
            </a:r>
            <a:r>
              <a:rPr lang="en-GB" altLang="ko-KR" dirty="0" smtClean="0"/>
              <a:t>.</a:t>
            </a:r>
          </a:p>
          <a:p>
            <a:pPr lvl="1"/>
            <a:r>
              <a:rPr lang="en-GB" altLang="ko-KR" dirty="0" smtClean="0"/>
              <a:t>Down-selected from 2, 3 and 4 OFDM symbols</a:t>
            </a:r>
          </a:p>
          <a:p>
            <a:pPr lvl="1"/>
            <a:r>
              <a:rPr lang="en-GB" altLang="ko-KR" dirty="0" smtClean="0"/>
              <a:t>FFS: Same or different number of OFDM symbols for NR-PBCH according to frequency range.</a:t>
            </a:r>
            <a:endParaRPr lang="en-GB" altLang="ko-KR" dirty="0"/>
          </a:p>
          <a:p>
            <a:pPr marL="228600" lvl="1">
              <a:spcBef>
                <a:spcPts val="1000"/>
              </a:spcBef>
            </a:pPr>
            <a:r>
              <a:rPr lang="en-GB" altLang="ko-KR" sz="2800" dirty="0"/>
              <a:t>Update periodicity of contents in NR-PBCH is </a:t>
            </a:r>
            <a:r>
              <a:rPr lang="en-GB" altLang="ko-KR" sz="2800" dirty="0" smtClean="0"/>
              <a:t>down-selected from 40ms and 80ms.</a:t>
            </a:r>
          </a:p>
          <a:p>
            <a:pPr marL="685800" lvl="2">
              <a:spcBef>
                <a:spcPts val="1000"/>
              </a:spcBef>
            </a:pPr>
            <a:endParaRPr lang="en-GB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1020686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</TotalTime>
  <Words>135</Words>
  <Application>Microsoft Office PowerPoint</Application>
  <PresentationFormat>와이드스크린</PresentationFormat>
  <Paragraphs>15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WF on NR-PBCH design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Transmission scheme for PBCH</dc:title>
  <dc:creator>고현수/책임연구원/차세대표준(연)ACS팀(hyunsoo.ko@lge.com)</dc:creator>
  <cp:lastModifiedBy>고현수/책임연구원/차세대표준(연)ACS팀(hyunsoo.ko@lge.com)</cp:lastModifiedBy>
  <cp:revision>71</cp:revision>
  <dcterms:created xsi:type="dcterms:W3CDTF">2017-02-14T02:49:19Z</dcterms:created>
  <dcterms:modified xsi:type="dcterms:W3CDTF">2017-04-06T21:24:53Z</dcterms:modified>
</cp:coreProperties>
</file>