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96" y="14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3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47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34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8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2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5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67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79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42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36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4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F308-CBC9-4C45-B2B9-92B75E51CDE9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21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self-contained RS in NR-PBCH symbols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LG Electronics, Samsung, NTT DOCOMO,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  </a:t>
            </a:r>
            <a:endParaRPr lang="ko-KR" altLang="en-US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Ad Hoc Meeting </a:t>
            </a:r>
          </a:p>
          <a:p>
            <a:r>
              <a:rPr lang="en-US" altLang="ko-KR" sz="2000" b="1" dirty="0"/>
              <a:t>Spokane, WA, USA 3rd – 7th March 2017</a:t>
            </a:r>
          </a:p>
          <a:p>
            <a:r>
              <a:rPr lang="en-US" altLang="ko-KR" sz="2000" b="1" dirty="0"/>
              <a:t>Agenda: </a:t>
            </a:r>
            <a:r>
              <a:rPr lang="en-US" altLang="ko-KR" sz="2000" b="1" dirty="0" smtClean="0"/>
              <a:t>8.1.1.2</a:t>
            </a:r>
            <a:endParaRPr lang="en-US" altLang="ko-KR" sz="2000" b="1" dirty="0"/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</a:t>
            </a:r>
            <a:r>
              <a:rPr lang="en-US" altLang="ko-KR" sz="2000" b="1" dirty="0" smtClean="0"/>
              <a:t>6430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591208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</a:t>
            </a:r>
            <a:r>
              <a:rPr lang="en-US" altLang="ko-KR" smtClean="0"/>
              <a:t>upport </a:t>
            </a:r>
            <a:r>
              <a:rPr lang="en-US" altLang="ko-KR" dirty="0" smtClean="0"/>
              <a:t>to introduce self-contained RS in NR-PBCH symbols.</a:t>
            </a:r>
          </a:p>
          <a:p>
            <a:pPr lvl="1"/>
            <a:r>
              <a:rPr lang="en-US" altLang="ko-KR" dirty="0" smtClean="0"/>
              <a:t>FFS how to improve </a:t>
            </a:r>
            <a:r>
              <a:rPr lang="en-US" altLang="ko-KR" dirty="0"/>
              <a:t>the </a:t>
            </a:r>
            <a:r>
              <a:rPr lang="en-US" altLang="ko-KR" dirty="0" smtClean="0"/>
              <a:t>channel estimation performance together with NR-SSS</a:t>
            </a:r>
          </a:p>
          <a:p>
            <a:pPr lvl="1"/>
            <a:r>
              <a:rPr lang="en-US" altLang="ko-KR" dirty="0" smtClean="0"/>
              <a:t>FFS carrying the information (e.g. SS Block index indication)</a:t>
            </a:r>
          </a:p>
          <a:p>
            <a:pPr lvl="1"/>
            <a:r>
              <a:rPr lang="en-US" altLang="ko-KR" dirty="0" smtClean="0"/>
              <a:t>FFS pattern and overhead of RS</a:t>
            </a:r>
            <a:endParaRPr lang="en-GB" altLang="ko-KR" dirty="0"/>
          </a:p>
        </p:txBody>
      </p:sp>
    </p:spTree>
    <p:extLst>
      <p:ext uri="{BB962C8B-B14F-4D97-AF65-F5344CB8AC3E}">
        <p14:creationId xmlns:p14="http://schemas.microsoft.com/office/powerpoint/2010/main" val="1020686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77</Words>
  <Application>Microsoft Office PowerPoint</Application>
  <PresentationFormat>와이드스크린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WF on self-contained RS in NR-PBCH symbols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scheme for PBCH</dc:title>
  <dc:creator>고현수/책임연구원/차세대표준(연)ACS팀(hyunsoo.ko@lge.com)</dc:creator>
  <cp:lastModifiedBy>고현수/책임연구원/차세대표준(연)ACS팀(hyunsoo.ko@lge.com)</cp:lastModifiedBy>
  <cp:revision>77</cp:revision>
  <dcterms:created xsi:type="dcterms:W3CDTF">2017-02-14T02:49:19Z</dcterms:created>
  <dcterms:modified xsi:type="dcterms:W3CDTF">2017-04-05T00:13:58Z</dcterms:modified>
</cp:coreProperties>
</file>