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81" autoAdjust="0"/>
    <p:restoredTop sz="94631" autoAdjust="0"/>
  </p:normalViewPr>
  <p:slideViewPr>
    <p:cSldViewPr>
      <p:cViewPr varScale="1">
        <p:scale>
          <a:sx n="92" d="100"/>
          <a:sy n="92" d="100"/>
        </p:scale>
        <p:origin x="1614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UE-specific RF </a:t>
            </a:r>
            <a:r>
              <a:rPr lang="en-US" dirty="0" smtClean="0"/>
              <a:t>bandwidth adaptation 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AT&amp;T, ITRI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R1-1706427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9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88bis</a:t>
            </a:r>
            <a:endParaRPr lang="en-US" altLang="zh-CN" sz="2400" dirty="0"/>
          </a:p>
          <a:p>
            <a:r>
              <a:rPr lang="en-US" altLang="zh-CN" sz="2400" dirty="0" smtClean="0"/>
              <a:t>Spokane, USA, 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8.1.7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dirty="0" smtClean="0"/>
              <a:t>For</a:t>
            </a:r>
            <a:r>
              <a:rPr lang="zh-TW" altLang="en-US" dirty="0" smtClean="0"/>
              <a:t> </a:t>
            </a:r>
            <a:r>
              <a:rPr lang="en-GB" dirty="0" smtClean="0"/>
              <a:t>single-carrier operation</a:t>
            </a:r>
            <a:endParaRPr lang="en-US" dirty="0"/>
          </a:p>
          <a:p>
            <a:pPr lvl="1"/>
            <a:r>
              <a:rPr lang="en-GB" dirty="0"/>
              <a:t>UE-specific RF bandwidth adaptation from RF bandwidth A to RF bandwidth B for DL (</a:t>
            </a:r>
            <a:r>
              <a:rPr lang="en-GB" dirty="0" smtClean="0"/>
              <a:t>including control, data </a:t>
            </a:r>
            <a:r>
              <a:rPr lang="en-GB" dirty="0"/>
              <a:t>&amp; </a:t>
            </a:r>
            <a:r>
              <a:rPr lang="en-GB" dirty="0" smtClean="0"/>
              <a:t>corresponding CSI/RRM measurements) </a:t>
            </a:r>
            <a:r>
              <a:rPr lang="en-GB" dirty="0"/>
              <a:t>for a UE should be supported in NR, wherein RF bandwidth A is different from RF bandwidth B and their centre frequencies may be the same or different</a:t>
            </a:r>
            <a:endParaRPr lang="en-US" dirty="0"/>
          </a:p>
          <a:p>
            <a:pPr lvl="2"/>
            <a:r>
              <a:rPr lang="en-GB" dirty="0"/>
              <a:t>Bandwidth configurations for DL RF bandwidth adaptation are pre-configured by the network to </a:t>
            </a:r>
            <a:r>
              <a:rPr lang="en-GB" dirty="0" smtClean="0"/>
              <a:t>a </a:t>
            </a:r>
            <a:r>
              <a:rPr lang="en-GB" dirty="0"/>
              <a:t>UE</a:t>
            </a:r>
            <a:endParaRPr lang="en-US" dirty="0"/>
          </a:p>
          <a:p>
            <a:pPr lvl="2"/>
            <a:r>
              <a:rPr lang="en-GB" dirty="0"/>
              <a:t>FFS RRM measurements outside RF bandwidth A &amp; B </a:t>
            </a:r>
            <a:endParaRPr lang="en-US" dirty="0"/>
          </a:p>
          <a:p>
            <a:pPr lvl="1"/>
            <a:r>
              <a:rPr lang="en-GB" dirty="0"/>
              <a:t>UE-specific RF bandwidth adaptation from RF bandwidth C to RF bandwidth D for UL (including both control &amp; data</a:t>
            </a:r>
            <a:r>
              <a:rPr lang="en-GB" dirty="0" smtClean="0"/>
              <a:t>)</a:t>
            </a:r>
            <a:r>
              <a:rPr lang="zh-TW" altLang="en-US" dirty="0" smtClean="0"/>
              <a:t> </a:t>
            </a:r>
            <a:r>
              <a:rPr lang="en-US" altLang="zh-TW" dirty="0" smtClean="0"/>
              <a:t>for a UE</a:t>
            </a:r>
            <a:r>
              <a:rPr lang="en-GB" dirty="0" smtClean="0"/>
              <a:t> </a:t>
            </a:r>
            <a:r>
              <a:rPr lang="en-GB" dirty="0"/>
              <a:t>should be supported in NR, wherein RF bandwidth C is different from RF bandwidth D and their centre frequencies may be the same or different</a:t>
            </a:r>
            <a:endParaRPr lang="en-US" dirty="0"/>
          </a:p>
          <a:p>
            <a:pPr lvl="2"/>
            <a:r>
              <a:rPr lang="en-GB" dirty="0"/>
              <a:t>Bandwidth configurations for UL RF bandwidth adaptation are pre-configured by the network to </a:t>
            </a:r>
            <a:r>
              <a:rPr lang="en-GB" dirty="0" smtClean="0"/>
              <a:t>a </a:t>
            </a:r>
            <a:r>
              <a:rPr lang="en-GB" dirty="0"/>
              <a:t>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6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GB" dirty="0"/>
              <a:t>UE-specific RF bandwidth adaptation for UL is not necessarily coupled with that for DL</a:t>
            </a:r>
            <a:endParaRPr lang="en-US" dirty="0"/>
          </a:p>
          <a:p>
            <a:pPr lvl="1"/>
            <a:r>
              <a:rPr lang="en-GB" dirty="0"/>
              <a:t>UE-specific RF bandwidth adaptation for both DL &amp; UL is controlled by the network </a:t>
            </a:r>
            <a:endParaRPr lang="en-GB" dirty="0" smtClean="0"/>
          </a:p>
          <a:p>
            <a:pPr lvl="2"/>
            <a:r>
              <a:rPr lang="en-GB" dirty="0" smtClean="0"/>
              <a:t>FFS </a:t>
            </a:r>
            <a:r>
              <a:rPr lang="en-GB" dirty="0"/>
              <a:t>detailed </a:t>
            </a:r>
            <a:r>
              <a:rPr lang="en-GB" dirty="0" smtClean="0"/>
              <a:t>mechanism</a:t>
            </a:r>
            <a:endParaRPr lang="en-US" dirty="0"/>
          </a:p>
          <a:p>
            <a:pPr lvl="1"/>
            <a:r>
              <a:rPr lang="en-GB" dirty="0" smtClean="0"/>
              <a:t>For </a:t>
            </a:r>
            <a:r>
              <a:rPr lang="en-GB" dirty="0"/>
              <a:t>efficient UE-specific RF bandwidth adaptation, the following options can be considered for </a:t>
            </a:r>
            <a:r>
              <a:rPr lang="en-GB" dirty="0" smtClean="0"/>
              <a:t>fine synchronization</a:t>
            </a:r>
          </a:p>
          <a:p>
            <a:pPr lvl="2"/>
            <a:r>
              <a:rPr lang="en-GB" dirty="0" smtClean="0"/>
              <a:t>Option </a:t>
            </a:r>
            <a:r>
              <a:rPr lang="en-GB" dirty="0"/>
              <a:t>#1: Periodic synchronization signals</a:t>
            </a:r>
            <a:endParaRPr lang="en-US" dirty="0"/>
          </a:p>
          <a:p>
            <a:pPr lvl="2"/>
            <a:r>
              <a:rPr lang="en-GB" dirty="0"/>
              <a:t>Option #2: Periodic NR-PBCH DMRS if it exists</a:t>
            </a:r>
            <a:endParaRPr lang="en-US" dirty="0"/>
          </a:p>
          <a:p>
            <a:pPr lvl="2"/>
            <a:r>
              <a:rPr lang="en-GB" dirty="0"/>
              <a:t>Option #3: Common/group-common reference signal in DL control region if it exists</a:t>
            </a:r>
            <a:endParaRPr lang="en-US" dirty="0"/>
          </a:p>
          <a:p>
            <a:pPr lvl="2"/>
            <a:r>
              <a:rPr lang="en-GB" dirty="0"/>
              <a:t>Option #4: Aperiodic wider-bandwidth CSI-RS</a:t>
            </a:r>
            <a:endParaRPr lang="en-US" dirty="0"/>
          </a:p>
          <a:p>
            <a:pPr lvl="2"/>
            <a:r>
              <a:rPr lang="en-GB" dirty="0"/>
              <a:t>Option #5: Dedicated time/frequency tracking RS if it exists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444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6288</TotalTime>
  <Words>275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UE-specific RF bandwidth adaptation in NR</vt:lpstr>
      <vt:lpstr>Proposals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346</cp:revision>
  <dcterms:created xsi:type="dcterms:W3CDTF">2006-08-16T00:00:00Z</dcterms:created>
  <dcterms:modified xsi:type="dcterms:W3CDTF">2017-04-04T21:06:16Z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