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1098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NTT DOCOMO, Samsung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kumimoji="1" lang="en-US" altLang="ja-JP" sz="4400" dirty="0"/>
              <a:t>WF on Joint Triggering of Aperiodic CSI-RS and Aperiodic CSI Reporting</a:t>
            </a:r>
            <a:endParaRPr lang="en-US" sz="4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8.1.2.3.1</a:t>
            </a:r>
            <a:r>
              <a:rPr lang="en-US" altLang="ja-JP" sz="2400" dirty="0">
                <a:highlight>
                  <a:srgbClr val="FFFF00"/>
                </a:highlight>
              </a:rPr>
              <a:t> </a:t>
            </a:r>
            <a:endParaRPr lang="ja-JP" altLang="en-US" sz="2400" dirty="0">
              <a:highlight>
                <a:srgbClr val="FFFF00"/>
              </a:highlight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R1-1706420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r>
              <a:rPr lang="en-US" dirty="0"/>
              <a:t>From </a:t>
            </a:r>
            <a:r>
              <a:rPr lang="en-US" i="1" dirty="0"/>
              <a:t>RAN1 NR </a:t>
            </a:r>
            <a:r>
              <a:rPr lang="en-US" i="1" dirty="0" err="1"/>
              <a:t>AdHoc</a:t>
            </a:r>
            <a:r>
              <a:rPr lang="en-US" i="1" dirty="0"/>
              <a:t> </a:t>
            </a:r>
            <a:r>
              <a:rPr lang="en-US" dirty="0"/>
              <a:t>meeting </a:t>
            </a:r>
            <a:r>
              <a:rPr lang="en-US" i="1" dirty="0"/>
              <a:t>#1</a:t>
            </a:r>
            <a:r>
              <a:rPr lang="en-US" dirty="0"/>
              <a:t>, the following are agreed:</a:t>
            </a:r>
          </a:p>
          <a:p>
            <a:endParaRPr lang="en-US" dirty="0"/>
          </a:p>
          <a:p>
            <a:pPr marL="357187" lvl="1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marL="357187" lvl="1" indent="0">
              <a:buNone/>
            </a:pPr>
            <a:r>
              <a:rPr lang="en-US" dirty="0"/>
              <a:t>NR supports mechanism(s) to trigger aperiodic CSI-RS and aperiodic CSI reporting simultaneously.</a:t>
            </a:r>
          </a:p>
          <a:p>
            <a:pPr marL="357187" lvl="1" indent="0">
              <a:buNone/>
            </a:pPr>
            <a:endParaRPr lang="en-US" dirty="0"/>
          </a:p>
          <a:p>
            <a:pPr marL="357187" lvl="1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marL="357187" lvl="1" indent="0">
              <a:buNone/>
            </a:pPr>
            <a:r>
              <a:rPr lang="en-US" dirty="0"/>
              <a:t>…</a:t>
            </a:r>
          </a:p>
          <a:p>
            <a:pPr marL="355600" lvl="1" indent="0">
              <a:buNone/>
            </a:pPr>
            <a:r>
              <a:rPr lang="en-US" dirty="0"/>
              <a:t>For aperiodic CSI-RS,</a:t>
            </a:r>
          </a:p>
          <a:p>
            <a:pPr lvl="2"/>
            <a:r>
              <a:rPr lang="en-US" dirty="0"/>
              <a:t>…</a:t>
            </a:r>
          </a:p>
          <a:p>
            <a:pPr lvl="2"/>
            <a:r>
              <a:rPr lang="en-US" dirty="0"/>
              <a:t>Aperiodic CSI reporting is triggered by DCI</a:t>
            </a:r>
          </a:p>
          <a:p>
            <a:pPr marL="357187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3600" dirty="0"/>
              <a:t>NR supports at least joint DCI triggering of aperiodic NZP CSI-RS and aperiodic CSI reporting</a:t>
            </a:r>
          </a:p>
          <a:p>
            <a:pPr marL="0" lvl="0" indent="0">
              <a:buNone/>
            </a:pPr>
            <a:endParaRPr lang="en-US" sz="3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0</TotalTime>
  <Words>113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Joint Triggering of Aperiodic CSI-RS and Aperiodic CSI Reporting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2017-04-04T03:44:18Z</dcterms:created>
  <dcterms:modified xsi:type="dcterms:W3CDTF">2017-04-04T20:06:13Z</dcterms:modified>
</cp:coreProperties>
</file>