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088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WG1#88 </a:t>
            </a:r>
            <a:r>
              <a:rPr lang="en-US" altLang="ja-JP" sz="1800" dirty="0" err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bis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Meeting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USA,3rd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- 7th April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8.1.4.2.1.2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R1-1706412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4" name="제목 1"/>
          <p:cNvSpPr txBox="1">
            <a:spLocks/>
          </p:cNvSpPr>
          <p:nvPr/>
        </p:nvSpPr>
        <p:spPr>
          <a:xfrm>
            <a:off x="685800" y="2130425"/>
            <a:ext cx="7772400" cy="1010543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WF on Ordered Sequence of Polar Code</a:t>
            </a:r>
            <a:endParaRPr kumimoji="0" lang="ko-KR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524000" y="40386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Huawei, 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HiSilicon, </a:t>
            </a:r>
            <a:r>
              <a:rPr lang="fr-FR" dirty="0" smtClean="0">
                <a:solidFill>
                  <a:schemeClr val="tx1"/>
                </a:solidFill>
                <a:latin typeface="Calibri" panose="020F0502020204030204" pitchFamily="34" charset="0"/>
              </a:rPr>
              <a:t>MediaTek, </a:t>
            </a:r>
            <a:r>
              <a:rPr lang="fr-FR" dirty="0" smtClean="0">
                <a:solidFill>
                  <a:schemeClr val="tx1"/>
                </a:solidFill>
                <a:latin typeface="Calibri" panose="020F0502020204030204" pitchFamily="34" charset="0"/>
              </a:rPr>
              <a:t>ZTE</a:t>
            </a:r>
            <a:r>
              <a:rPr lang="fr-FR" dirty="0" smtClean="0">
                <a:solidFill>
                  <a:schemeClr val="tx1"/>
                </a:solidFill>
                <a:latin typeface="Calibri" panose="020F0502020204030204" pitchFamily="34" charset="0"/>
              </a:rPr>
              <a:t>, ZTE Microelectronics, CATT</a:t>
            </a:r>
            <a:r>
              <a:rPr lang="fr-FR" dirty="0" smtClean="0">
                <a:solidFill>
                  <a:schemeClr val="tx1"/>
                </a:solidFill>
                <a:latin typeface="Calibri" panose="020F0502020204030204" pitchFamily="34" charset="0"/>
              </a:rPr>
              <a:t>, Coherent Logix, </a:t>
            </a:r>
            <a:r>
              <a:rPr lang="fr-FR" dirty="0" smtClean="0">
                <a:solidFill>
                  <a:schemeClr val="tx1"/>
                </a:solidFill>
                <a:latin typeface="Calibri" panose="020F0502020204030204" pitchFamily="34" charset="0"/>
              </a:rPr>
              <a:t>AccelerComm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57200" y="1295400"/>
            <a:ext cx="82296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b="1" dirty="0" smtClean="0"/>
              <a:t>R1-1705758 </a:t>
            </a:r>
            <a:r>
              <a:rPr lang="en-US" altLang="zh-CN" b="1" dirty="0"/>
              <a:t>Sequence design of Polar </a:t>
            </a:r>
            <a:r>
              <a:rPr lang="en-US" altLang="zh-CN" b="1" dirty="0" smtClean="0"/>
              <a:t>codes (</a:t>
            </a:r>
            <a:r>
              <a:rPr lang="en-US" altLang="zh-CN" b="1" dirty="0" err="1" smtClean="0"/>
              <a:t>Docomo</a:t>
            </a:r>
            <a:r>
              <a:rPr lang="en-US" altLang="zh-CN" b="1" dirty="0" smtClean="0"/>
              <a:t>)</a:t>
            </a:r>
          </a:p>
          <a:p>
            <a:pPr algn="just"/>
            <a:r>
              <a:rPr lang="en-US" altLang="zh-CN" dirty="0" smtClean="0"/>
              <a:t>Proposal </a:t>
            </a:r>
            <a:r>
              <a:rPr lang="en-US" altLang="zh-CN" dirty="0"/>
              <a:t>1: Nested ordered sequence should be considered for polar </a:t>
            </a:r>
            <a:r>
              <a:rPr lang="en-US" altLang="zh-CN" dirty="0" smtClean="0"/>
              <a:t>codes</a:t>
            </a:r>
          </a:p>
          <a:p>
            <a:pPr algn="just"/>
            <a:endParaRPr lang="en-US" altLang="zh-CN" dirty="0" smtClean="0"/>
          </a:p>
          <a:p>
            <a:pPr algn="just"/>
            <a:r>
              <a:rPr lang="en-US" altLang="zh-CN" b="1" dirty="0"/>
              <a:t>R1-1701702 Construction schemes for polar codes (Huawei)</a:t>
            </a:r>
          </a:p>
          <a:p>
            <a:pPr algn="just"/>
            <a:endParaRPr lang="en-US" altLang="zh-CN" b="1" dirty="0" smtClean="0"/>
          </a:p>
          <a:p>
            <a:pPr algn="just"/>
            <a:r>
              <a:rPr lang="en-US" altLang="zh-CN" b="1" dirty="0" smtClean="0"/>
              <a:t>R1-1704774 </a:t>
            </a:r>
            <a:r>
              <a:rPr lang="en-US" altLang="zh-CN" b="1" dirty="0"/>
              <a:t>Sequence design for Polar code </a:t>
            </a:r>
            <a:r>
              <a:rPr lang="en-US" altLang="zh-CN" b="1" dirty="0" smtClean="0"/>
              <a:t>(Intel)</a:t>
            </a:r>
            <a:endParaRPr lang="en-US" altLang="zh-CN" b="1" dirty="0"/>
          </a:p>
          <a:p>
            <a:pPr algn="just"/>
            <a:r>
              <a:rPr lang="en-US" altLang="zh-CN" dirty="0" smtClean="0"/>
              <a:t>Proposal </a:t>
            </a:r>
            <a:r>
              <a:rPr lang="en-US" altLang="zh-CN" dirty="0"/>
              <a:t>2: One sequence per value of N ( = 2</a:t>
            </a:r>
            <a:r>
              <a:rPr lang="en-US" altLang="zh-CN" baseline="30000" dirty="0"/>
              <a:t>n</a:t>
            </a:r>
            <a:r>
              <a:rPr lang="en-US" altLang="zh-CN" dirty="0"/>
              <a:t>)</a:t>
            </a:r>
            <a:r>
              <a:rPr lang="en-US" altLang="zh-CN" baseline="-25000" dirty="0"/>
              <a:t> </a:t>
            </a:r>
            <a:r>
              <a:rPr lang="en-US" altLang="zh-CN" dirty="0"/>
              <a:t>for data/frozen</a:t>
            </a:r>
            <a:r>
              <a:rPr lang="en-US" altLang="zh-CN" baseline="-25000" dirty="0"/>
              <a:t> </a:t>
            </a:r>
            <a:r>
              <a:rPr lang="en-US" altLang="zh-CN" dirty="0"/>
              <a:t>bits location identification is supported for NR Polar code</a:t>
            </a:r>
            <a:r>
              <a:rPr lang="en-US" altLang="zh-CN" dirty="0" smtClean="0"/>
              <a:t>.</a:t>
            </a:r>
          </a:p>
          <a:p>
            <a:pPr algn="just"/>
            <a:endParaRPr lang="zh-CN" altLang="zh-CN" dirty="0"/>
          </a:p>
          <a:p>
            <a:pPr algn="just"/>
            <a:r>
              <a:rPr lang="en-GB" altLang="zh-CN" b="1" dirty="0" smtClean="0"/>
              <a:t>R1-1705425 </a:t>
            </a:r>
            <a:r>
              <a:rPr lang="en-GB" altLang="zh-CN" b="1" dirty="0"/>
              <a:t>Design of a Nested Sequence for Polar </a:t>
            </a:r>
            <a:r>
              <a:rPr lang="en-GB" altLang="zh-CN" b="1" dirty="0" smtClean="0"/>
              <a:t>Codes (Samsung)</a:t>
            </a:r>
          </a:p>
          <a:p>
            <a:pPr algn="just"/>
            <a:endParaRPr lang="en-GB" altLang="zh-CN" dirty="0" smtClean="0"/>
          </a:p>
          <a:p>
            <a:pPr algn="just"/>
            <a:r>
              <a:rPr lang="en-GB" altLang="zh-CN" b="1" dirty="0" smtClean="0"/>
              <a:t>R1-1704385 Rate </a:t>
            </a:r>
            <a:r>
              <a:rPr lang="en-GB" altLang="zh-CN" b="1" dirty="0"/>
              <a:t>Matching of Polar Codes for </a:t>
            </a:r>
            <a:r>
              <a:rPr lang="en-GB" altLang="zh-CN" b="1" dirty="0" err="1" smtClean="0"/>
              <a:t>eMBB</a:t>
            </a:r>
            <a:r>
              <a:rPr lang="en-GB" altLang="zh-CN" b="1" dirty="0" smtClean="0"/>
              <a:t> (ZTE)</a:t>
            </a:r>
          </a:p>
          <a:p>
            <a:pPr algn="just"/>
            <a:r>
              <a:rPr lang="en-GB" altLang="zh-CN" dirty="0" smtClean="0"/>
              <a:t>Proposal </a:t>
            </a:r>
            <a:r>
              <a:rPr lang="en-GB" altLang="zh-CN" dirty="0"/>
              <a:t>2: Sequence used to construct Polar codes should be nested even when taking shortening into consideration. The same sequence should be used for construction and rate matching</a:t>
            </a:r>
            <a:r>
              <a:rPr lang="en-GB" altLang="zh-CN" dirty="0" smtClean="0"/>
              <a:t>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75343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Proposal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7016" y="1417638"/>
            <a:ext cx="8352184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One nested sequence that contains the ordering of the sub-channels (bit positions)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In term of reliability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Shorter sequence is included in a longer sequence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120460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187</Words>
  <Application>Microsoft Office PowerPoint</Application>
  <PresentationFormat>全屏显示(4:3)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幻灯片 3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Y00903764</dc:creator>
  <cp:lastModifiedBy>Huawei-2017-02-24</cp:lastModifiedBy>
  <cp:revision>37</cp:revision>
  <dcterms:created xsi:type="dcterms:W3CDTF">2017-02-13T20:51:48Z</dcterms:created>
  <dcterms:modified xsi:type="dcterms:W3CDTF">2017-04-05T00:15:17Z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(2)q2YZdAWfqJvtfl+nD4VN/HXpQiZ0LjQig3hxxmabWEwRUcMlI1bfgrw6xy/7/Va46Ty2k3qH
R8TVDwycPwpzN2vPUyUuOUTeqjTUtkLXOYGpOMkeOtzW9nYDeA8PmXbYtymVL1ckJ+FguWa3
mCd6LjC5LqHOVeECESwW7ydW7dueQZSEa5nkLaE/H+8ZAny7u58WK+oc8yTpo4WnpgZ0BIp6
qHipXWrqk/xUD8lN4+</vt:lpwstr>
  </property>
  <property fmtid="{D5CDD505-2E9C-101B-9397-08002B2CF9AE}" pid="3" name="_2015_ms_pID_7253431">
    <vt:lpwstr>6whAjrmQf5ojrKNCwe/h59pjDUaCjnQSohXP8PbkagqtMxVtMvWc3V
CI+ionNNGt0LeDWvR1KlrUrcQjthHsNcH1qx7K2e0BI/bpwRmy4yX9Cbjdk7M7yhBOJ8MW2/
4jFYSIk5a3Dc/gtBgcpqjIea37e9TZN6ofst5xrp0DDHH3e/baPi98BB9ynbH7KdFxB0bAja
C5KzSClp4saQY35a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1491351284</vt:lpwstr>
  </property>
</Properties>
</file>