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38" autoAdjust="0"/>
    <p:restoredTop sz="94660"/>
  </p:normalViewPr>
  <p:slideViewPr>
    <p:cSldViewPr snapToGrid="0">
      <p:cViewPr>
        <p:scale>
          <a:sx n="60" d="100"/>
          <a:sy n="60" d="100"/>
        </p:scale>
        <p:origin x="-112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9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WF on HARQ-ACK feedback for PUSCH</a:t>
            </a:r>
            <a:br>
              <a:rPr lang="en-US" sz="4800" dirty="0" smtClean="0"/>
            </a:b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 smtClean="0"/>
              <a:t>Huawei, HiSilicon</a:t>
            </a:r>
            <a:r>
              <a:rPr lang="en-US" dirty="0" smtClean="0"/>
              <a:t>, Ericsson, Intel, Sony</a:t>
            </a:r>
            <a:endParaRPr 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88bis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3rd - 7th, April 2017</a:t>
            </a:r>
            <a:endParaRPr lang="en-US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7.2.6.3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67191" y="174536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R1-1706409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076" y="1397654"/>
            <a:ext cx="11493062" cy="5176573"/>
          </a:xfrm>
        </p:spPr>
        <p:txBody>
          <a:bodyPr>
            <a:normAutofit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 smtClean="0">
                <a:ea typeface="MS Mincho"/>
                <a:cs typeface="Times" panose="02020603050405020304" pitchFamily="18" charset="0"/>
              </a:rPr>
              <a:t>For the purpose of evaluations of HARQ-ACK :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 smtClean="0">
                <a:ea typeface="MS Mincho"/>
                <a:cs typeface="Times" panose="02020603050405020304" pitchFamily="18" charset="0"/>
              </a:rPr>
              <a:t>At least the following two options</a:t>
            </a:r>
            <a:r>
              <a:rPr lang="en-US" altLang="zh-CN" dirty="0" smtClean="0">
                <a:ea typeface="MS Mincho"/>
                <a:cs typeface="Times" panose="02020603050405020304" pitchFamily="18" charset="0"/>
              </a:rPr>
              <a:t> are considered for HARQ-ACK feedback channel </a:t>
            </a:r>
            <a:r>
              <a:rPr lang="en-US" dirty="0" smtClean="0">
                <a:ea typeface="MS Mincho"/>
                <a:cs typeface="Times" panose="02020603050405020304" pitchFamily="18" charset="0"/>
              </a:rPr>
              <a:t>: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 smtClean="0">
                <a:ea typeface="MS Mincho"/>
                <a:cs typeface="Times" panose="02020603050405020304" pitchFamily="18" charset="0"/>
              </a:rPr>
              <a:t>Option 1: One </a:t>
            </a:r>
            <a:r>
              <a:rPr lang="en-GB" dirty="0" smtClean="0">
                <a:ea typeface="MS Mincho"/>
                <a:cs typeface="Times" panose="02020603050405020304" pitchFamily="18" charset="0"/>
              </a:rPr>
              <a:t>HARQ-ACK feedback channel for multiple UE PUSCHs in one transmission.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GB" dirty="0" smtClean="0">
                <a:ea typeface="MS Mincho"/>
                <a:cs typeface="Times" panose="02020603050405020304" pitchFamily="18" charset="0"/>
              </a:rPr>
              <a:t>Option 2: </a:t>
            </a:r>
            <a:r>
              <a:rPr lang="en-US" altLang="zh-CN" dirty="0" smtClean="0">
                <a:ea typeface="MS Mincho"/>
                <a:cs typeface="Times" panose="02020603050405020304" pitchFamily="18" charset="0"/>
              </a:rPr>
              <a:t>One </a:t>
            </a:r>
            <a:r>
              <a:rPr lang="en-GB" altLang="zh-CN" dirty="0" smtClean="0">
                <a:ea typeface="MS Mincho"/>
                <a:cs typeface="Times" panose="02020603050405020304" pitchFamily="18" charset="0"/>
              </a:rPr>
              <a:t>HARQ-ACK feedback channel for a single UE PUSCH in one transmission</a:t>
            </a:r>
            <a:endParaRPr lang="en-US" dirty="0" smtClean="0">
              <a:ea typeface="MS Mincho"/>
              <a:cs typeface="Times" panose="0202060305040502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 smtClean="0">
                <a:ea typeface="MS Mincho"/>
                <a:cs typeface="Times" panose="02020603050405020304" pitchFamily="18" charset="0"/>
              </a:rPr>
              <a:t>Detailed design on HARQ-feedback channel FFS among at least the following options: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altLang="zh-CN" dirty="0" smtClean="0">
                <a:ea typeface="MS Mincho"/>
                <a:cs typeface="Times" panose="02020603050405020304" pitchFamily="18" charset="0"/>
              </a:rPr>
              <a:t>PHICH-like channel.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altLang="zh-CN" dirty="0" smtClean="0">
                <a:ea typeface="MS Mincho"/>
                <a:cs typeface="Times" panose="02020603050405020304" pitchFamily="18" charset="0"/>
              </a:rPr>
              <a:t>Simplified MPDCCH.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altLang="zh-CN" dirty="0" smtClean="0">
                <a:ea typeface="MS Mincho"/>
                <a:cs typeface="Times" panose="02020603050405020304" pitchFamily="18" charset="0"/>
              </a:rPr>
              <a:t>Existing MPDCCH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58041" y="208377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latin typeface="+mn-lt"/>
              </a:rPr>
              <a:t>Proposals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20208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804</TotalTime>
  <Words>108</Words>
  <Application>Microsoft Office PowerPoint</Application>
  <PresentationFormat>自定义</PresentationFormat>
  <Paragraphs>15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HARQ-ACK feedback for PUSCH 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Luochao (Chao)</dc:creator>
  <cp:lastModifiedBy>y00141310</cp:lastModifiedBy>
  <cp:revision>74</cp:revision>
  <dcterms:created xsi:type="dcterms:W3CDTF">2017-02-13T09:47:42Z</dcterms:created>
  <dcterms:modified xsi:type="dcterms:W3CDTF">2017-04-04T22:47:46Z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(2)lQRy8RViAWXYNo+cqNNHzezmPis/pVZXcr6xUYDabx5Y1E49euLRTpJGaEP2/la/TX9srRAt
50FlZzQ5aY9H1glZfIguxfMUed5AnKVvxMGUSqS2Oz+5M4SZZuX83VdIE0jF+zoiffBK1miB
RzlGM6rwMsfwh5DFmecUlxBTV5O1iE9ub+/R+g8bkQlGwfcYrnDDoLkF4nxOPqKD7/rvUpKn
XGD0Rd/huXj9KNJTlF</vt:lpwstr>
  </property>
  <property fmtid="{D5CDD505-2E9C-101B-9397-08002B2CF9AE}" pid="4" name="_2015_ms_pID_7253431">
    <vt:lpwstr>xnzy1/eZcrp88nuURyNfwLmmiFF1+ntJOdbc0CGGN2f2mDrLIbczc/
jDAhIFPx/8Fiu54KkqPjo0w8HnzuXGJWKPBl5HbT04knaKS4Ngw9o6G/MA7ra+xhvi3qR4UC
dhn4EfWAewSDewThtoZq3CVcY0vTiTyb1Z/wadFE7FoYnqrWdhJqmLdrYr0wCLQuq11jPT9g
5//v9EF8Oolx+Tf9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1491249061</vt:lpwstr>
  </property>
</Properties>
</file>