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Polar Code Design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Nokia, ASB,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Docomo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LG…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67600" y="197204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2000" dirty="0"/>
              <a:t>R1-</a:t>
            </a:r>
            <a:r>
              <a:rPr lang="en-GB" sz="2000" dirty="0"/>
              <a:t>1706408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Early termination is important feature to save the power and extend the battery life and reduce latency.</a:t>
            </a:r>
          </a:p>
          <a:p>
            <a:pPr algn="just"/>
            <a:r>
              <a:rPr lang="en-US" sz="2800" dirty="0"/>
              <a:t>Assistant bits (CRC/Parity/Hash) can be used as error correction/error detection and helpful for early termination. </a:t>
            </a:r>
          </a:p>
          <a:p>
            <a:pPr lvl="0" algn="just"/>
            <a:r>
              <a:rPr lang="en-US" sz="2800" dirty="0"/>
              <a:t>Polar code construction should be done considering requirements that are critical for both performance and provide implementation benefits.  </a:t>
            </a:r>
          </a:p>
          <a:p>
            <a:pPr marL="0" lvl="0" indent="0" algn="just">
              <a:buNone/>
              <a:tabLst>
                <a:tab pos="457200" algn="l"/>
              </a:tabLst>
            </a:pPr>
            <a:endParaRPr lang="en-US" sz="2800" b="1" u="sng" dirty="0">
              <a:highlight>
                <a:srgbClr val="00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122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Polar code construction should support early termination. </a:t>
            </a:r>
          </a:p>
          <a:p>
            <a:pPr marL="914400" lvl="2" indent="0" algn="just">
              <a:buNone/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</TotalTime>
  <Words>104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맑은 고딕</vt:lpstr>
      <vt:lpstr>Arial</vt:lpstr>
      <vt:lpstr>Calibri</vt:lpstr>
      <vt:lpstr>Times New Roman</vt:lpstr>
      <vt:lpstr>Office Theme</vt:lpstr>
      <vt:lpstr>WF on Polar Code Design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Jayasinghe, Keeth (Nokia - FI/Espoo)</cp:lastModifiedBy>
  <cp:revision>95</cp:revision>
  <dcterms:created xsi:type="dcterms:W3CDTF">2006-08-16T00:00:00Z</dcterms:created>
  <dcterms:modified xsi:type="dcterms:W3CDTF">2017-04-05T03:25:18Z</dcterms:modified>
</cp:coreProperties>
</file>