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05/04/2017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1061085"/>
          </a:xfrm>
        </p:spPr>
        <p:txBody>
          <a:bodyPr>
            <a:normAutofit fontScale="90000"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</a:t>
            </a:r>
            <a:r>
              <a:rPr lang="en-US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 block group segmentation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8013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sv-SE" altLang="ko-KR" sz="2400" dirty="0">
                <a:cs typeface="Times New Roman" panose="02020603050405020304" pitchFamily="18" charset="0"/>
              </a:rPr>
              <a:t>3GPP TSG RAN1 #88b meeting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2400" dirty="0">
                <a:cs typeface="Times New Roman" panose="02020603050405020304" pitchFamily="18" charset="0"/>
              </a:rPr>
              <a:t>Spokane, USA 3</a:t>
            </a:r>
            <a:r>
              <a:rPr lang="en-GB" altLang="ko-KR" sz="2400" baseline="30000" dirty="0">
                <a:cs typeface="Times New Roman" panose="02020603050405020304" pitchFamily="18" charset="0"/>
              </a:rPr>
              <a:t>th</a:t>
            </a:r>
            <a:r>
              <a:rPr lang="en-GB" altLang="ko-KR" sz="2400" dirty="0">
                <a:cs typeface="Times New Roman" panose="02020603050405020304" pitchFamily="18" charset="0"/>
              </a:rPr>
              <a:t> - 7</a:t>
            </a:r>
            <a:r>
              <a:rPr lang="en-GB" altLang="ko-KR" sz="2400" baseline="30000" dirty="0">
                <a:cs typeface="Times New Roman" panose="02020603050405020304" pitchFamily="18" charset="0"/>
              </a:rPr>
              <a:t>th</a:t>
            </a:r>
            <a:r>
              <a:rPr lang="en-GB" altLang="ko-KR" sz="2400" dirty="0">
                <a:cs typeface="Times New Roman" panose="02020603050405020304" pitchFamily="18" charset="0"/>
              </a:rPr>
              <a:t> April 2017</a:t>
            </a:r>
            <a:endParaRPr lang="sv-SE" altLang="ko-KR" sz="24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400" dirty="0">
                <a:cs typeface="Times New Roman" panose="02020603050405020304" pitchFamily="18" charset="0"/>
              </a:rPr>
              <a:t>Agenda Item: </a:t>
            </a:r>
            <a:r>
              <a:rPr lang="sv-SE" altLang="ko-KR" sz="2400" dirty="0" smtClean="0">
                <a:cs typeface="Times New Roman" panose="02020603050405020304" pitchFamily="18" charset="0"/>
              </a:rPr>
              <a:t>8.1.4.1.1</a:t>
            </a:r>
            <a:endParaRPr lang="sv-SE" altLang="ko-KR" sz="2400" dirty="0"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Nokia, ASB, KT,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R1-1706399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23482" y="991128"/>
            <a:ext cx="1106987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Successful receiving probability of TB should be maintained 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whether</a:t>
            </a: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CBG-based retransmission is used or not.</a:t>
            </a: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To do this, unequal size CBG should be allowed to avoid performance degradation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solidFill>
                <a:srgbClr val="FF0000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rgbClr val="FF0000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solidFill>
                <a:srgbClr val="FF0000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rgbClr val="FF0000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solidFill>
                <a:srgbClr val="FF0000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/>
              <a:t>It is straightforward that in some cases the unequal size CBG outperforms the equal size CBG in terms of successful receiving probabilities of TB and CBGs.</a:t>
            </a:r>
            <a:endParaRPr lang="en-US" altLang="ko-KR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chemeClr val="bg1">
                  <a:lumMod val="85000"/>
                </a:schemeClr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solidFill>
                <a:schemeClr val="bg1">
                  <a:lumMod val="85000"/>
                </a:schemeClr>
              </a:solidFill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  <p:sp>
        <p:nvSpPr>
          <p:cNvPr id="3" name="직사각형 2"/>
          <p:cNvSpPr/>
          <p:nvPr/>
        </p:nvSpPr>
        <p:spPr>
          <a:xfrm>
            <a:off x="1635215" y="2850634"/>
            <a:ext cx="3505200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TB</a:t>
            </a:r>
            <a:endParaRPr lang="ko-KR" altLang="en-US" dirty="0"/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1635215" y="2685539"/>
            <a:ext cx="3505200" cy="823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75923" y="2316207"/>
            <a:ext cx="82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5Kmax</a:t>
            </a: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635215" y="3685892"/>
            <a:ext cx="171964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CBG1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3354863" y="3683163"/>
            <a:ext cx="1785552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CBG2</a:t>
            </a:r>
            <a:endParaRPr lang="ko-KR" altLang="en-US" dirty="0"/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1635215" y="3547876"/>
            <a:ext cx="1714502" cy="70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14862" y="3210509"/>
            <a:ext cx="98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2.5Kmax</a:t>
            </a:r>
            <a:endParaRPr lang="ko-KR" altLang="en-US"/>
          </a:p>
        </p:txBody>
      </p:sp>
      <p:cxnSp>
        <p:nvCxnSpPr>
          <p:cNvPr id="17" name="직선 화살표 연결선 16"/>
          <p:cNvCxnSpPr/>
          <p:nvPr/>
        </p:nvCxnSpPr>
        <p:spPr>
          <a:xfrm flipV="1">
            <a:off x="3354864" y="3566987"/>
            <a:ext cx="1785551" cy="47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55962" y="3221466"/>
            <a:ext cx="98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2.5Kmax</a:t>
            </a:r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635215" y="4446249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CB1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199505" y="4452296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CB2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2763795" y="4450937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CB3</a:t>
            </a:r>
            <a:endParaRPr lang="ko-KR" altLang="en-US" dirty="0"/>
          </a:p>
        </p:txBody>
      </p:sp>
      <p:sp>
        <p:nvSpPr>
          <p:cNvPr id="22" name="직사각형 21"/>
          <p:cNvSpPr/>
          <p:nvPr/>
        </p:nvSpPr>
        <p:spPr>
          <a:xfrm>
            <a:off x="3354863" y="4449799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CB4</a:t>
            </a:r>
            <a:endParaRPr lang="ko-KR" altLang="en-US" dirty="0"/>
          </a:p>
        </p:txBody>
      </p:sp>
      <p:sp>
        <p:nvSpPr>
          <p:cNvPr id="23" name="직사각형 22"/>
          <p:cNvSpPr/>
          <p:nvPr/>
        </p:nvSpPr>
        <p:spPr>
          <a:xfrm>
            <a:off x="3943867" y="4447608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CB5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549347" y="4446249"/>
            <a:ext cx="591068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CB6</a:t>
            </a:r>
            <a:endParaRPr lang="ko-KR" altLang="en-US" dirty="0"/>
          </a:p>
        </p:txBody>
      </p:sp>
      <p:cxnSp>
        <p:nvCxnSpPr>
          <p:cNvPr id="30" name="직선 화살표 연결선 29"/>
          <p:cNvCxnSpPr/>
          <p:nvPr/>
        </p:nvCxnSpPr>
        <p:spPr>
          <a:xfrm flipV="1">
            <a:off x="1618739" y="4332866"/>
            <a:ext cx="591068" cy="27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28769" y="3984552"/>
            <a:ext cx="116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0.83Kmax</a:t>
            </a:r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6743688" y="2850634"/>
            <a:ext cx="3505200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TB</a:t>
            </a:r>
            <a:endParaRPr lang="ko-KR" altLang="en-US" dirty="0"/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6743688" y="2685539"/>
            <a:ext cx="3505200" cy="823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084396" y="2316207"/>
            <a:ext cx="82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5Kmax</a:t>
            </a:r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6743688" y="3685892"/>
            <a:ext cx="2080060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CBG1</a:t>
            </a:r>
            <a:endParaRPr lang="ko-KR" altLang="en-US" dirty="0"/>
          </a:p>
        </p:txBody>
      </p:sp>
      <p:sp>
        <p:nvSpPr>
          <p:cNvPr id="38" name="직사각형 37"/>
          <p:cNvSpPr/>
          <p:nvPr/>
        </p:nvSpPr>
        <p:spPr>
          <a:xfrm>
            <a:off x="8830194" y="3683163"/>
            <a:ext cx="1418694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CBG2</a:t>
            </a:r>
            <a:endParaRPr lang="ko-KR" altLang="en-US" dirty="0"/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6743688" y="3547876"/>
            <a:ext cx="2080060" cy="70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30429" y="3210509"/>
            <a:ext cx="98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3Kmax</a:t>
            </a:r>
            <a:endParaRPr lang="ko-KR" altLang="en-US"/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8823748" y="3565019"/>
            <a:ext cx="1425140" cy="196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099018" y="3234474"/>
            <a:ext cx="98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2Kmax</a:t>
            </a:r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6751926" y="4444890"/>
            <a:ext cx="754469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CB1</a:t>
            </a:r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7463478" y="4450937"/>
            <a:ext cx="669329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CB2</a:t>
            </a:r>
            <a:endParaRPr lang="ko-KR" altLang="en-US" dirty="0"/>
          </a:p>
        </p:txBody>
      </p:sp>
      <p:sp>
        <p:nvSpPr>
          <p:cNvPr id="45" name="직사각형 44"/>
          <p:cNvSpPr/>
          <p:nvPr/>
        </p:nvSpPr>
        <p:spPr>
          <a:xfrm>
            <a:off x="8111875" y="4452295"/>
            <a:ext cx="711873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CB3</a:t>
            </a:r>
            <a:endParaRPr lang="ko-KR" altLang="en-US" dirty="0"/>
          </a:p>
        </p:txBody>
      </p:sp>
      <p:sp>
        <p:nvSpPr>
          <p:cNvPr id="46" name="직사각형 45"/>
          <p:cNvSpPr/>
          <p:nvPr/>
        </p:nvSpPr>
        <p:spPr>
          <a:xfrm>
            <a:off x="8830964" y="4444889"/>
            <a:ext cx="709477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CB4</a:t>
            </a:r>
            <a:endParaRPr lang="ko-KR" altLang="en-US" dirty="0"/>
          </a:p>
        </p:txBody>
      </p:sp>
      <p:sp>
        <p:nvSpPr>
          <p:cNvPr id="47" name="직사각형 46"/>
          <p:cNvSpPr/>
          <p:nvPr/>
        </p:nvSpPr>
        <p:spPr>
          <a:xfrm>
            <a:off x="9547656" y="4452296"/>
            <a:ext cx="701232" cy="313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CB5</a:t>
            </a:r>
            <a:endParaRPr lang="ko-KR" altLang="en-US" dirty="0"/>
          </a:p>
        </p:txBody>
      </p:sp>
      <p:cxnSp>
        <p:nvCxnSpPr>
          <p:cNvPr id="49" name="직선 화살표 연결선 48"/>
          <p:cNvCxnSpPr/>
          <p:nvPr/>
        </p:nvCxnSpPr>
        <p:spPr>
          <a:xfrm flipV="1">
            <a:off x="6735450" y="4332866"/>
            <a:ext cx="728028" cy="13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737242" y="3984552"/>
            <a:ext cx="116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Kmax</a:t>
            </a:r>
            <a:endParaRPr lang="ko-KR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1194486" y="1889080"/>
            <a:ext cx="420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When unequal size CBG is not allowed</a:t>
            </a:r>
            <a:endParaRPr lang="ko-KR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6484554" y="1910398"/>
            <a:ext cx="4015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When unequal size CBG is allowed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236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70" y="1472554"/>
            <a:ext cx="10385946" cy="47151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C</a:t>
            </a:r>
            <a:r>
              <a:rPr lang="en-US" altLang="zh-CN" dirty="0" smtClean="0"/>
              <a:t>ode block groups in a TB should be allowed to have </a:t>
            </a:r>
            <a:r>
              <a:rPr lang="en-US" altLang="zh-CN" dirty="0"/>
              <a:t>different numbers of </a:t>
            </a:r>
            <a:r>
              <a:rPr lang="en-US" altLang="zh-CN" dirty="0" smtClean="0"/>
              <a:t>CBs.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lvl="1">
              <a:buFont typeface="Wingdings" panose="05000000000000000000" pitchFamily="2" charset="2"/>
              <a:buChar char="l"/>
            </a:pPr>
            <a:endParaRPr lang="en-US" altLang="zh-CN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5647</TotalTime>
  <Words>135</Words>
  <Application>Microsoft Office PowerPoint</Application>
  <PresentationFormat>와이드스크린</PresentationFormat>
  <Paragraphs>53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Nokia Pure Text</vt:lpstr>
      <vt:lpstr>宋体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code block group segmentation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변일무/선임연구원/차세대표준(연)ACS팀(ilmu.byun@lge.com)</cp:lastModifiedBy>
  <cp:revision>481</cp:revision>
  <dcterms:created xsi:type="dcterms:W3CDTF">2016-04-11T10:28:00Z</dcterms:created>
  <dcterms:modified xsi:type="dcterms:W3CDTF">2017-04-04T19:05:35Z</dcterms:modified>
</cp:coreProperties>
</file>