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68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4660"/>
  </p:normalViewPr>
  <p:slideViewPr>
    <p:cSldViewPr>
      <p:cViewPr varScale="1">
        <p:scale>
          <a:sx n="67" d="100"/>
          <a:sy n="67" d="100"/>
        </p:scale>
        <p:origin x="-12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8E8AE-8300-364E-9DC7-3E1092BB43A5}" type="datetimeFigureOut">
              <a:rPr kumimoji="1" lang="en-US" smtClean="0"/>
              <a:pPr/>
              <a:t>3/31/2017</a:t>
            </a:fld>
            <a:endParaRPr kumimoji="1"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16110C-0CAC-A148-B707-57B87DDB721D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xmlns="" val="9713534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332875-3A35-3540-9A10-6A16704B3EAF}" type="datetimeFigureOut">
              <a:rPr kumimoji="1" lang="en-US" smtClean="0"/>
              <a:pPr/>
              <a:t>3/31/2017</a:t>
            </a:fld>
            <a:endParaRPr kumimoji="1"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EA4D85-DCAF-D74A-B6DE-9E731F398C12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xmlns="" val="5679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2017/3/31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on PRACH sequence type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b="1" dirty="0" smtClean="0"/>
              <a:t>ZTE, ZTE Microelectronics, Nokia, Alcatel-Lucent Shanghai Bell, Qualcomm, CATT, </a:t>
            </a:r>
            <a:r>
              <a:rPr lang="en-GB" b="1" dirty="0" err="1" smtClean="0"/>
              <a:t>MediaTek</a:t>
            </a:r>
            <a:r>
              <a:rPr lang="en-GB" b="1" dirty="0" smtClean="0"/>
              <a:t>,  LGE, </a:t>
            </a:r>
            <a:r>
              <a:rPr lang="en-GB" b="1" dirty="0" err="1" smtClean="0"/>
              <a:t>Huawei</a:t>
            </a:r>
            <a:r>
              <a:rPr lang="en-GB" b="1" dirty="0" smtClean="0"/>
              <a:t>, </a:t>
            </a:r>
            <a:r>
              <a:rPr lang="en-GB" b="1" dirty="0" err="1" smtClean="0"/>
              <a:t>DoCoMo</a:t>
            </a:r>
            <a:r>
              <a:rPr lang="en-GB" b="1" dirty="0" smtClean="0"/>
              <a:t>, </a:t>
            </a:r>
            <a:r>
              <a:rPr lang="en-GB" b="1" dirty="0" smtClean="0"/>
              <a:t>Ericsson,  Cohere,  Sharp,  Sony, </a:t>
            </a:r>
            <a:r>
              <a:rPr lang="en-GB" b="1" dirty="0" smtClean="0"/>
              <a:t>Samsung,[</a:t>
            </a:r>
            <a:r>
              <a:rPr lang="en-GB" b="1" dirty="0" err="1" smtClean="0"/>
              <a:t>InterDigital</a:t>
            </a:r>
            <a:r>
              <a:rPr lang="en-GB" b="1" dirty="0" smtClean="0"/>
              <a:t>]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8660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</a:t>
            </a:r>
            <a:r>
              <a:rPr lang="en-US" altLang="ja-JP" dirty="0" smtClean="0"/>
              <a:t>Ad Hoc Meeting </a:t>
            </a:r>
          </a:p>
          <a:p>
            <a:r>
              <a:rPr lang="en-US" altLang="ja-JP" dirty="0" smtClean="0"/>
              <a:t>Spokane, WA, USA 3</a:t>
            </a:r>
            <a:r>
              <a:rPr lang="en-US" altLang="ja-JP" baseline="30000" dirty="0" smtClean="0"/>
              <a:t>rd</a:t>
            </a:r>
            <a:r>
              <a:rPr lang="en-US" altLang="ja-JP" dirty="0" smtClean="0"/>
              <a:t> – 7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March 2017</a:t>
            </a:r>
            <a:endParaRPr lang="en-US" altLang="ja-JP" dirty="0"/>
          </a:p>
          <a:p>
            <a:r>
              <a:rPr kumimoji="1" lang="en-US" altLang="ja-JP" dirty="0"/>
              <a:t>Agenda: </a:t>
            </a:r>
            <a:r>
              <a:rPr lang="en-US" altLang="ja-JP" dirty="0" smtClean="0"/>
              <a:t>8.1.1.4.1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R1-1706371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Proposals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dirty="0" smtClean="0"/>
              <a:t>NR RACH capacity shall be at least as in LTE</a:t>
            </a:r>
            <a:endParaRPr lang="sv-SE" dirty="0" smtClean="0"/>
          </a:p>
          <a:p>
            <a:r>
              <a:rPr lang="en-GB" b="1" dirty="0" err="1" smtClean="0"/>
              <a:t>Zadoff</a:t>
            </a:r>
            <a:r>
              <a:rPr lang="en-GB" b="1" dirty="0" smtClean="0"/>
              <a:t>-Chu </a:t>
            </a:r>
            <a:r>
              <a:rPr lang="en-GB" b="1" dirty="0" smtClean="0"/>
              <a:t>sequence is </a:t>
            </a:r>
            <a:r>
              <a:rPr lang="en-GB" b="1" dirty="0" smtClean="0"/>
              <a:t>adopted </a:t>
            </a:r>
            <a:r>
              <a:rPr lang="en-GB" b="1" dirty="0" smtClean="0"/>
              <a:t>in NR</a:t>
            </a:r>
            <a:endParaRPr lang="sv-SE" dirty="0" smtClean="0"/>
          </a:p>
          <a:p>
            <a:pPr lvl="1"/>
            <a:r>
              <a:rPr lang="en-US" b="1" dirty="0" smtClean="0"/>
              <a:t>FFS other sequence type and / or other methods as the baseline sequence type for the scenario high speed and large cells</a:t>
            </a:r>
            <a:endParaRPr lang="sv-SE" dirty="0" smtClean="0"/>
          </a:p>
          <a:p>
            <a:pPr lvl="2"/>
            <a:r>
              <a:rPr lang="en-US" b="1" dirty="0" smtClean="0"/>
              <a:t>FFS definition of large cell and high speed</a:t>
            </a:r>
            <a:endParaRPr lang="sv-SE" dirty="0" smtClean="0"/>
          </a:p>
          <a:p>
            <a:pPr lvl="1"/>
            <a:r>
              <a:rPr lang="en-US" b="1" dirty="0" smtClean="0"/>
              <a:t>FFS other sequence type and / or other methods for capacity enhancements </a:t>
            </a:r>
            <a:endParaRPr lang="sv-S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11041</TotalTime>
  <Words>120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テーマ</vt:lpstr>
      <vt:lpstr>WF on PRACH sequence type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JanJ</cp:lastModifiedBy>
  <cp:revision>166</cp:revision>
  <dcterms:created xsi:type="dcterms:W3CDTF">2016-04-11T23:33:51Z</dcterms:created>
  <dcterms:modified xsi:type="dcterms:W3CDTF">2017-04-04T17:37:36Z</dcterms:modified>
</cp:coreProperties>
</file>