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57" r:id="rId8"/>
    <p:sldId id="265" r:id="rId9"/>
    <p:sldId id="266" r:id="rId10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3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0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9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58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2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7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8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83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62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9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5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20956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on UL DMRS position for 2os </a:t>
            </a:r>
            <a:r>
              <a:rPr lang="en-US" dirty="0" err="1"/>
              <a:t>sPUSCH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00631"/>
            <a:ext cx="9144000" cy="1655762"/>
          </a:xfrm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/>
              <a:t>R1-1706364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42285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#88bis	</a:t>
            </a:r>
          </a:p>
          <a:p>
            <a:r>
              <a:rPr lang="en-US" sz="2400" dirty="0"/>
              <a:t>Spokane, US, 3th- 7th April 2017</a:t>
            </a:r>
          </a:p>
          <a:p>
            <a:r>
              <a:rPr lang="en-US" altLang="ja-JP" sz="2400" dirty="0"/>
              <a:t>Agenda item 7.2.1.2.1.2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33364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Based on the outcome of the study item on latency reduction, the followings are recommended to be supported for the design of DMRS for </a:t>
            </a:r>
            <a:r>
              <a:rPr lang="en-US" dirty="0" err="1"/>
              <a:t>sPUSCH</a:t>
            </a:r>
            <a:r>
              <a:rPr lang="en-US" dirty="0"/>
              <a:t>: </a:t>
            </a:r>
          </a:p>
          <a:p>
            <a:pPr lvl="1" hangingPunct="0"/>
            <a:r>
              <a:rPr lang="en-US" dirty="0"/>
              <a:t>For the case of 1-slot TTI length, reuse the current DM-RS </a:t>
            </a:r>
          </a:p>
          <a:p>
            <a:pPr lvl="1" hangingPunct="0"/>
            <a:r>
              <a:rPr lang="en-US" dirty="0"/>
              <a:t>For the case of less than 1-slot TTI length, support DM-RS sharing/multiplexing of consecutive TTIs from one or multiple UEs </a:t>
            </a:r>
          </a:p>
          <a:p>
            <a:pPr lvl="1" hangingPunct="0"/>
            <a:r>
              <a:rPr lang="en-US" dirty="0"/>
              <a:t>At least 2 contiguous TTIs can be shared/multiplexed.</a:t>
            </a:r>
          </a:p>
          <a:p>
            <a:pPr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335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Background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35418"/>
          </a:xfrm>
        </p:spPr>
        <p:txBody>
          <a:bodyPr>
            <a:normAutofit fontScale="55000" lnSpcReduction="20000"/>
          </a:bodyPr>
          <a:lstStyle/>
          <a:p>
            <a:r>
              <a:rPr lang="sv-SE" sz="5100" dirty="0"/>
              <a:t>In RAN1#86bis, </a:t>
            </a:r>
            <a:r>
              <a:rPr lang="sv-SE" sz="5100" dirty="0" err="1"/>
              <a:t>one</a:t>
            </a:r>
            <a:r>
              <a:rPr lang="sv-SE" sz="5100" dirty="0"/>
              <a:t> </a:t>
            </a:r>
            <a:r>
              <a:rPr lang="sv-SE" sz="5100" dirty="0" err="1"/>
              <a:t>of</a:t>
            </a:r>
            <a:r>
              <a:rPr lang="sv-SE" sz="5100" dirty="0"/>
              <a:t> the </a:t>
            </a:r>
            <a:r>
              <a:rPr lang="sv-SE" sz="5100" dirty="0" err="1"/>
              <a:t>agreements</a:t>
            </a:r>
            <a:r>
              <a:rPr lang="sv-SE" sz="5100" dirty="0"/>
              <a:t> </a:t>
            </a:r>
            <a:r>
              <a:rPr lang="sv-SE" sz="5100" dirty="0" err="1"/>
              <a:t>made</a:t>
            </a:r>
            <a:r>
              <a:rPr lang="sv-SE" sz="5100" dirty="0"/>
              <a:t> is</a:t>
            </a:r>
          </a:p>
          <a:p>
            <a:pPr>
              <a:spcAft>
                <a:spcPts val="0"/>
              </a:spcAft>
            </a:pPr>
            <a:r>
              <a:rPr lang="en-GB" sz="3300" dirty="0">
                <a:highlight>
                  <a:srgbClr val="00FF00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Agreement:</a:t>
            </a:r>
            <a:endParaRPr lang="sv-SE" sz="33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>
              <a:tabLst>
                <a:tab pos="4572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2-symbol TTI, RAN1 will down-select UL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sTTI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structure among the following options: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1: fixed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sTTI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structure 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data symbol(s) for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sPUSCH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are confined within a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sTTI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. Note that the DMRS for one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sTTI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may be placed within or outside the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sTTI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1a: without spanning</a:t>
            </a:r>
            <a:r>
              <a:rPr lang="en-GB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over slot boundary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>
              <a:tabLst>
                <a:tab pos="18288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presence (if any) and the position of the UL DMRS is given by the UL grant, 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5">
              <a:tabLst>
                <a:tab pos="22860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If the UL DMRS is present it can be positioned before, within or after the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sTTI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>
              <a:tabLst>
                <a:tab pos="18288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Considered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sTTI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patterns in OFDM symbols per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subframe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5">
              <a:tabLst>
                <a:tab pos="22860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Alt1: (2, 2, 3, 2, 2, 3)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5">
              <a:tabLst>
                <a:tab pos="22860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Alt2: (3, 2, 2, 2, 2, 3)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5">
              <a:tabLst>
                <a:tab pos="22860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Alt3: (3, 2, 2, 3, 2, 2)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1b: a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sTTI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can span over slot boundary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>
              <a:tabLst>
                <a:tab pos="18288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Considered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sTTI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patterns in OFDM symbols per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subframe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5">
              <a:tabLst>
                <a:tab pos="22860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Alt1: (2, 2, 2, 2, 2, 2, 2)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2: fixed nominal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sTTI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starting points and a possibility to delay the start of the transmission by N symbols with an indication in the UL grant 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presence (if any) and the position of the UL DMRS is given by the UL grant, 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>
              <a:tabLst>
                <a:tab pos="18288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If the UL DMRS is present it can be positioned before, within or after the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sTTI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nominal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sTTI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starting point is determined by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n+k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processing time and DL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sTTI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structure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100" dirty="0"/>
              <a:t>In RAN1#88, a fixed </a:t>
            </a:r>
            <a:r>
              <a:rPr lang="en-US" sz="5100" dirty="0" err="1"/>
              <a:t>sTTI</a:t>
            </a:r>
            <a:r>
              <a:rPr lang="en-US" sz="5100" dirty="0"/>
              <a:t> structure not spanning over slot boundary was agreed. Option 1a Alt 2 (3,2,2,2,2,3) was selected</a:t>
            </a:r>
            <a:r>
              <a:rPr lang="sv-SE" sz="5100" dirty="0"/>
              <a:t>.</a:t>
            </a:r>
            <a:endParaRPr lang="en-US" sz="5100" dirty="0"/>
          </a:p>
        </p:txBody>
      </p:sp>
    </p:spTree>
    <p:extLst>
      <p:ext uri="{BB962C8B-B14F-4D97-AF65-F5344CB8AC3E}">
        <p14:creationId xmlns:p14="http://schemas.microsoft.com/office/powerpoint/2010/main" val="2440304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4948" y="1817311"/>
            <a:ext cx="10515600" cy="4824121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In case of a RRC configured TTI length of 2os in UL, the UL DMRS positions subject to DMRS multiplexing/sharing for a sPUSCH transmission scheduled in </a:t>
            </a:r>
            <a:r>
              <a:rPr lang="en-GB" dirty="0" err="1"/>
              <a:t>sTTI</a:t>
            </a:r>
            <a:r>
              <a:rPr lang="en-GB" dirty="0"/>
              <a:t> i are at least</a:t>
            </a:r>
          </a:p>
          <a:p>
            <a:pPr lvl="1"/>
            <a:r>
              <a:rPr lang="en-GB" dirty="0"/>
              <a:t>For i = 0 i.e. </a:t>
            </a:r>
            <a:r>
              <a:rPr lang="en-GB" dirty="0" err="1"/>
              <a:t>sTTI</a:t>
            </a:r>
            <a:r>
              <a:rPr lang="en-GB" dirty="0"/>
              <a:t> 0: </a:t>
            </a:r>
          </a:p>
          <a:p>
            <a:pPr lvl="2"/>
            <a:r>
              <a:rPr lang="en-GB" dirty="0"/>
              <a:t>At least the last SC-FDMA symbol of </a:t>
            </a:r>
            <a:r>
              <a:rPr lang="en-GB" dirty="0" err="1"/>
              <a:t>sTTI</a:t>
            </a:r>
            <a:r>
              <a:rPr lang="en-GB" dirty="0"/>
              <a:t> 0</a:t>
            </a:r>
          </a:p>
          <a:p>
            <a:pPr lvl="3"/>
            <a:r>
              <a:rPr lang="en-GB" dirty="0"/>
              <a:t>FFS if more than one </a:t>
            </a:r>
            <a:r>
              <a:rPr lang="en-US" dirty="0"/>
              <a:t>DMRS position</a:t>
            </a:r>
            <a:r>
              <a:rPr lang="en-GB" dirty="0"/>
              <a:t> is allowed</a:t>
            </a:r>
          </a:p>
          <a:p>
            <a:pPr lvl="1"/>
            <a:r>
              <a:rPr lang="en-GB" dirty="0"/>
              <a:t>For i</a:t>
            </a:r>
            <a:r>
              <a:rPr lang="en-GB" dirty="0">
                <a:sym typeface="Symbol" panose="05050102010706020507" pitchFamily="18" charset="2"/>
              </a:rPr>
              <a:t>{1,4} i.e. </a:t>
            </a:r>
            <a:r>
              <a:rPr lang="en-GB" dirty="0" err="1"/>
              <a:t>sTTI</a:t>
            </a:r>
            <a:r>
              <a:rPr lang="en-GB" dirty="0"/>
              <a:t> 1/4: </a:t>
            </a:r>
          </a:p>
          <a:p>
            <a:pPr lvl="2"/>
            <a:r>
              <a:rPr lang="en-GB" dirty="0"/>
              <a:t>At least the last SC-FDMA symbol of sTTI i-1</a:t>
            </a:r>
          </a:p>
          <a:p>
            <a:pPr lvl="3"/>
            <a:r>
              <a:rPr lang="en-GB" dirty="0"/>
              <a:t>FFS if more than one </a:t>
            </a:r>
            <a:r>
              <a:rPr lang="en-US" dirty="0"/>
              <a:t>DMRS position</a:t>
            </a:r>
            <a:r>
              <a:rPr lang="en-GB" dirty="0"/>
              <a:t> is allowed</a:t>
            </a:r>
          </a:p>
          <a:p>
            <a:pPr lvl="2"/>
            <a:r>
              <a:rPr lang="en-GB" dirty="0"/>
              <a:t>The first SC-FDMA symbol of sTTI i+1</a:t>
            </a:r>
          </a:p>
          <a:p>
            <a:pPr lvl="1"/>
            <a:r>
              <a:rPr lang="en-GB" dirty="0"/>
              <a:t>For i</a:t>
            </a:r>
            <a:r>
              <a:rPr lang="en-GB" dirty="0">
                <a:sym typeface="Symbol" panose="05050102010706020507" pitchFamily="18" charset="2"/>
              </a:rPr>
              <a:t>{2,5} i.e. </a:t>
            </a:r>
            <a:r>
              <a:rPr lang="en-GB" dirty="0" err="1"/>
              <a:t>sTTI</a:t>
            </a:r>
            <a:r>
              <a:rPr lang="en-GB" dirty="0"/>
              <a:t> 2/5:</a:t>
            </a:r>
          </a:p>
          <a:p>
            <a:pPr lvl="2"/>
            <a:r>
              <a:rPr lang="en-GB" dirty="0"/>
              <a:t>At least the last SC-FDMA symbol of sTTI i-1</a:t>
            </a:r>
          </a:p>
          <a:p>
            <a:pPr lvl="3"/>
            <a:r>
              <a:rPr lang="en-GB" dirty="0"/>
              <a:t>FFS if more than one </a:t>
            </a:r>
            <a:r>
              <a:rPr lang="en-US" dirty="0"/>
              <a:t>DMRS position </a:t>
            </a:r>
            <a:r>
              <a:rPr lang="en-GB" dirty="0"/>
              <a:t>is allowed</a:t>
            </a:r>
          </a:p>
          <a:p>
            <a:pPr lvl="1"/>
            <a:r>
              <a:rPr lang="en-GB" dirty="0"/>
              <a:t>For i = 3 i.e. </a:t>
            </a:r>
            <a:r>
              <a:rPr lang="en-GB" dirty="0" err="1"/>
              <a:t>sTTI</a:t>
            </a:r>
            <a:r>
              <a:rPr lang="en-GB" dirty="0"/>
              <a:t> 3:</a:t>
            </a:r>
          </a:p>
          <a:p>
            <a:pPr lvl="2"/>
            <a:r>
              <a:rPr lang="en-GB" dirty="0"/>
              <a:t>The first SC-FDMA symbol of sTTI 4</a:t>
            </a:r>
          </a:p>
          <a:p>
            <a:pPr lvl="1"/>
            <a:endParaRPr lang="en-GB" b="1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981019" y="4026855"/>
            <a:ext cx="4695122" cy="888469"/>
            <a:chOff x="6778998" y="3665345"/>
            <a:chExt cx="4695122" cy="888469"/>
          </a:xfrm>
        </p:grpSpPr>
        <p:sp>
          <p:nvSpPr>
            <p:cNvPr id="5" name="Rectangle 4"/>
            <p:cNvSpPr/>
            <p:nvPr/>
          </p:nvSpPr>
          <p:spPr>
            <a:xfrm>
              <a:off x="6778998" y="3945504"/>
              <a:ext cx="325442" cy="38268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104440" y="3945504"/>
              <a:ext cx="325442" cy="38268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429882" y="3945504"/>
              <a:ext cx="325442" cy="38268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755324" y="3945504"/>
              <a:ext cx="325442" cy="38268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8080766" y="3945504"/>
              <a:ext cx="325442" cy="38268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8406207" y="3945504"/>
              <a:ext cx="325442" cy="38268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731649" y="3945504"/>
              <a:ext cx="325442" cy="38268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9057091" y="3945504"/>
              <a:ext cx="325442" cy="38268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9382533" y="3945504"/>
              <a:ext cx="325442" cy="38268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9707975" y="3945504"/>
              <a:ext cx="325442" cy="38268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0033417" y="3945504"/>
              <a:ext cx="325442" cy="38268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0358859" y="3945504"/>
              <a:ext cx="325442" cy="38268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0684301" y="3945504"/>
              <a:ext cx="325442" cy="38268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009743" y="3945504"/>
              <a:ext cx="325442" cy="38268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7755324" y="3731392"/>
              <a:ext cx="0" cy="82242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8406207" y="3731392"/>
              <a:ext cx="0" cy="82242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9057091" y="3731392"/>
              <a:ext cx="0" cy="82242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9707975" y="3714308"/>
              <a:ext cx="0" cy="82242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10353889" y="3731392"/>
              <a:ext cx="0" cy="82242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7024338" y="3681047"/>
              <a:ext cx="760110" cy="51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200" dirty="0" err="1"/>
                <a:t>sTTI</a:t>
              </a:r>
              <a:r>
                <a:rPr lang="sv-SE" sz="1200" dirty="0"/>
                <a:t> 0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808393" y="3681047"/>
              <a:ext cx="981296" cy="51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200" dirty="0" err="1"/>
                <a:t>sTTI</a:t>
              </a:r>
              <a:r>
                <a:rPr lang="sv-SE" sz="1200" dirty="0"/>
                <a:t> 1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447921" y="3678191"/>
              <a:ext cx="981296" cy="51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200" dirty="0" err="1"/>
                <a:t>sTTI</a:t>
              </a:r>
              <a:r>
                <a:rPr lang="sv-SE" sz="1200" dirty="0"/>
                <a:t> 2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9104061" y="3670284"/>
              <a:ext cx="888474" cy="51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200" dirty="0" err="1"/>
                <a:t>sTTI</a:t>
              </a:r>
              <a:r>
                <a:rPr lang="sv-SE" sz="1200" dirty="0"/>
                <a:t> 3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767336" y="3666318"/>
              <a:ext cx="888474" cy="51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200" dirty="0" err="1"/>
                <a:t>sTTI</a:t>
              </a:r>
              <a:r>
                <a:rPr lang="sv-SE" sz="1200" dirty="0"/>
                <a:t> 4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585646" y="3665345"/>
              <a:ext cx="888474" cy="51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200" dirty="0" err="1"/>
                <a:t>sTTI</a:t>
              </a:r>
              <a:r>
                <a:rPr lang="sv-SE" sz="1200" dirty="0"/>
                <a:t> 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24178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SharedContentType xmlns="Microsoft.SharePoint.Taxonomy.ContentTypeSync" SourceId="0e710d51-58b4-4530-836b-fce5679fe049" ContentTypeId="0x010100BB337192E63E44A7A744CE7393F41F4E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FC0FCE182CC02C499F00CC069FCD5A25" ma:contentTypeVersion="4" ma:contentTypeDescription="EriCOLL Document Content Type" ma:contentTypeScope="" ma:versionID="8079501ba6d835028f0d09cdf9167ea7">
  <xsd:schema xmlns:xsd="http://www.w3.org/2001/XMLSchema" xmlns:xs="http://www.w3.org/2001/XMLSchema" xmlns:p="http://schemas.microsoft.com/office/2006/metadata/properties" xmlns:ns2="08b2df90-05d3-4030-90d4-c9feeb4a1cd9" xmlns:ns3="7789c8df-cd92-43c1-8a83-195dbc0f0a0a" xmlns:ns4="http://schemas.microsoft.com/sharepoint/v4" targetNamespace="http://schemas.microsoft.com/office/2006/metadata/properties" ma:root="true" ma:fieldsID="e5d41675443d5dbeba1239eee52e13cf" ns2:_="" ns3:_="" ns4:_="">
    <xsd:import namespace="08b2df90-05d3-4030-90d4-c9feeb4a1cd9"/>
    <xsd:import namespace="7789c8df-cd92-43c1-8a83-195dbc0f0a0a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Prepared." minOccurs="0"/>
                <xsd:element ref="ns3:EriCOLLDate." minOccurs="0"/>
                <xsd:element ref="ns3:AbstractOrSummary." minOccurs="0"/>
                <xsd:element ref="ns2:TaxKeywordTaxHTField" minOccurs="0"/>
                <xsd:element ref="ns2:TaxCatchAll" minOccurs="0"/>
                <xsd:element ref="ns2:TaxCatchAllLabel" minOccurs="0"/>
                <xsd:element ref="ns3:EriCOLLCategoryTaxHTField0" minOccurs="0"/>
                <xsd:element ref="ns3:EriCOLLOrganizationUnitTaxHTField0" minOccurs="0"/>
                <xsd:element ref="ns3:EriCOLLCompetenceTaxHTField0" minOccurs="0"/>
                <xsd:element ref="ns3:EriCOLLCountryTaxHTField0" minOccurs="0"/>
                <xsd:element ref="ns2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4" nillable="true" ma:taxonomy="true" ma:internalName="TaxKeywordTaxHTField" ma:taxonomyFieldName="TaxKeyword" ma:displayName="Keywords." ma:readOnly="false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description="" ma:hidden="true" ma:list="{0e88c6dd-3e4a-491b-951a-4bd56caf40b2}" ma:internalName="TaxCatchAll" ma:showField="CatchAllData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description="" ma:hidden="true" ma:list="{0e88c6dd-3e4a-491b-951a-4bd56caf40b2}" ma:internalName="TaxCatchAllLabel" ma:readOnly="true" ma:showField="CatchAllDataLabel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6" nillable="true" ma:taxonomy="true" ma:internalName="EriCOLLCustomerTaxHTField0" ma:taxonomyFieldName="EriCOLLCustomer" ma:displayName="Customer." ma:default="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8df-cd92-43c1-8a83-195dbc0f0a0a" elementFormDefault="qualified">
    <xsd:import namespace="http://schemas.microsoft.com/office/2006/documentManagement/types"/>
    <xsd:import namespace="http://schemas.microsoft.com/office/infopath/2007/PartnerControls"/>
    <xsd:element name="Prepared." ma:index="11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12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13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8" nillable="true" ma:taxonomy="true" ma:internalName="EriCOLLCategoryTaxHTField0" ma:taxonomyFieldName="EriCOLLCategory" ma:displayName="Category." ma:default="1;#Research|7f1f7aab-c784-40ec-8666-825d2ac7abef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20" nillable="true" ma:taxonomy="true" ma:internalName="EriCOLLOrganizationUnitTaxHTField0" ma:taxonomyFieldName="EriCOLLOrganizationUnit" ma:displayName="Organization Unit." ma:default="2;#GFTE ER Radio Access Technologies|692a7af5-c1f7-4d68-b1ab-a7920dfecb78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22" nillable="true" ma:taxonomy="true" ma:internalName="EriCOLLCompetenceTaxHTField0" ma:taxonomyFieldName="EriCOLLCompetence" ma:displayName="Competence." ma:default="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4" nillable="true" ma:taxonomy="true" ma:internalName="EriCOLLCountryTaxHTField0" ma:taxonomyFieldName="EriCOLLCountry" ma:displayName="Country." ma:default="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8" nillable="true" ma:taxonomy="true" ma:internalName="EriCOLLProcessTaxHTField0" ma:taxonomyFieldName="EriCOLLProcess" ma:displayName="Process." ma:default="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30" nillable="true" ma:taxonomy="true" ma:internalName="EriCOLLProductsTaxHTField0" ma:taxonomyFieldName="EriCOLLProducts" ma:displayName="Products." ma:default="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32" nillable="true" ma:taxonomy="true" ma:internalName="EriCOLLProjectsTaxHTField0" ma:taxonomyFieldName="EriCOLLProjects" ma:displayName="Projects." ma:default="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riCOLLCategory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Research</TermName>
          <TermId xmlns="http://schemas.microsoft.com/office/infopath/2007/PartnerControls">7f1f7aab-c784-40ec-8666-825d2ac7abef</TermId>
        </TermInfo>
      </Terms>
    </EriCOLLCategoryTaxHTField0>
    <EriCOLLOrganizationUnit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GFTE ER Radio Access Technologies</TermName>
          <TermId xmlns="http://schemas.microsoft.com/office/infopath/2007/PartnerControls">692a7af5-c1f7-4d68-b1ab-a7920dfecb78</TermId>
        </TermInfo>
      </Terms>
    </EriCOLLOrganizationUnitTaxHTField0>
    <_dlc_DocId xmlns="08b2df90-05d3-4030-90d4-c9feeb4a1cd9">5NUHHDQN7SK2-1-115634</_dlc_DocId>
    <TaxCatchAll xmlns="08b2df90-05d3-4030-90d4-c9feeb4a1cd9">
      <Value>2</Value>
      <Value>1</Value>
    </TaxCatchAll>
    <_dlc_DocIdUrl xmlns="08b2df90-05d3-4030-90d4-c9feeb4a1cd9">
      <Url>https://ericoll.internal.ericsson.com/sites/STAR/_layouts/DocIdRedir.aspx?ID=5NUHHDQN7SK2-1-115634</Url>
      <Description>5NUHHDQN7SK2-1-115634</Description>
    </_dlc_DocIdUrl>
    <EriCOLLCountryTaxHTField0 xmlns="7789c8df-cd92-43c1-8a83-195dbc0f0a0a">
      <Terms xmlns="http://schemas.microsoft.com/office/infopath/2007/PartnerControls"/>
    </EriCOLLCountryTaxHTField0>
    <EriCOLLProjectsTaxHTField0 xmlns="7789c8df-cd92-43c1-8a83-195dbc0f0a0a">
      <Terms xmlns="http://schemas.microsoft.com/office/infopath/2007/PartnerControls"/>
    </EriCOLLProjectsTaxHTField0>
    <IconOverlay xmlns="http://schemas.microsoft.com/sharepoint/v4" xsi:nil="true"/>
    <EriCOLLDate. xmlns="7789c8df-cd92-43c1-8a83-195dbc0f0a0a" xsi:nil="true"/>
    <EriCOLLProcessTaxHTField0 xmlns="7789c8df-cd92-43c1-8a83-195dbc0f0a0a">
      <Terms xmlns="http://schemas.microsoft.com/office/infopath/2007/PartnerControls"/>
    </EriCOLLProcessTaxHTField0>
    <TaxKeywordTaxHTField xmlns="08b2df90-05d3-4030-90d4-c9feeb4a1cd9">
      <Terms xmlns="http://schemas.microsoft.com/office/infopath/2007/PartnerControls"/>
    </TaxKeywordTaxHTField>
    <EriCOLLProductsTaxHTField0 xmlns="7789c8df-cd92-43c1-8a83-195dbc0f0a0a">
      <Terms xmlns="http://schemas.microsoft.com/office/infopath/2007/PartnerControls"/>
    </EriCOLLProductsTaxHTField0>
    <EriCOLLCompetenceTaxHTField0 xmlns="7789c8df-cd92-43c1-8a83-195dbc0f0a0a">
      <Terms xmlns="http://schemas.microsoft.com/office/infopath/2007/PartnerControls"/>
    </EriCOLLCompetenceTaxHTField0>
    <AbstractOrSummary. xmlns="7789c8df-cd92-43c1-8a83-195dbc0f0a0a" xsi:nil="true"/>
    <Prepared. xmlns="7789c8df-cd92-43c1-8a83-195dbc0f0a0a" xsi:nil="true"/>
    <EriCOLLCustomerTaxHTField0 xmlns="08b2df90-05d3-4030-90d4-c9feeb4a1cd9">
      <Terms xmlns="http://schemas.microsoft.com/office/infopath/2007/PartnerControls"/>
    </EriCOLLCustomerTaxHTField0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2E49A4E-A7D1-4C20-8D1E-B1E95A42DCE9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973DA09B-56A6-4DD6-903B-C1CB8C7A78E8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5B2BF3EE-FD0C-4F75-9FAF-2E8BE23B65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8b2df90-05d3-4030-90d4-c9feeb4a1cd9"/>
    <ds:schemaRef ds:uri="7789c8df-cd92-43c1-8a83-195dbc0f0a0a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5240057-4D00-4F0B-9817-37193F939DFE}">
  <ds:schemaRefs>
    <ds:schemaRef ds:uri="http://schemas.microsoft.com/sharepoint/v4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http://purl.org/dc/dcmitype/"/>
    <ds:schemaRef ds:uri="http://purl.org/dc/elements/1.1/"/>
    <ds:schemaRef ds:uri="http://schemas.microsoft.com/office/2006/documentManagement/types"/>
    <ds:schemaRef ds:uri="http://www.w3.org/XML/1998/namespace"/>
    <ds:schemaRef ds:uri="7789c8df-cd92-43c1-8a83-195dbc0f0a0a"/>
    <ds:schemaRef ds:uri="08b2df90-05d3-4030-90d4-c9feeb4a1cd9"/>
    <ds:schemaRef ds:uri="http://schemas.microsoft.com/office/2006/metadata/properties"/>
  </ds:schemaRefs>
</ds:datastoreItem>
</file>

<file path=customXml/itemProps5.xml><?xml version="1.0" encoding="utf-8"?>
<ds:datastoreItem xmlns:ds="http://schemas.openxmlformats.org/officeDocument/2006/customXml" ds:itemID="{CF3563FF-3CC5-4B26-BE26-33FE4A5A8DF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1763</TotalTime>
  <Words>538</Words>
  <Application>Microsoft Office PowerPoint</Application>
  <PresentationFormat>Widescreen</PresentationFormat>
  <Paragraphs>54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MS Mincho</vt:lpstr>
      <vt:lpstr>ＭＳ Ｐゴシック</vt:lpstr>
      <vt:lpstr>Arial</vt:lpstr>
      <vt:lpstr>Calibri</vt:lpstr>
      <vt:lpstr>Calibri Light</vt:lpstr>
      <vt:lpstr>Symbol</vt:lpstr>
      <vt:lpstr>Times New Roman</vt:lpstr>
      <vt:lpstr>Office Theme</vt:lpstr>
      <vt:lpstr>Way Forward on UL DMRS position for 2os sPUSCH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Mårten Sundberg</dc:creator>
  <cp:lastModifiedBy>Laetitia Falconetti</cp:lastModifiedBy>
  <cp:revision>91</cp:revision>
  <dcterms:created xsi:type="dcterms:W3CDTF">2016-11-10T14:18:32Z</dcterms:created>
  <dcterms:modified xsi:type="dcterms:W3CDTF">2017-04-04T18:11:33Z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ad0c103a-d8b4-4c8b-a35d-8d7930e0f2a7</vt:lpwstr>
  </property>
  <property fmtid="{D5CDD505-2E9C-101B-9397-08002B2CF9AE}" pid="3" name="ContentTypeId">
    <vt:lpwstr>0x010100BB337192E63E44A7A744CE7393F41F4E00FC0FCE182CC02C499F00CC069FCD5A25</vt:lpwstr>
  </property>
  <property fmtid="{D5CDD505-2E9C-101B-9397-08002B2CF9AE}" pid="4" name="EriCOLLCategory">
    <vt:lpwstr>1;#Research|7f1f7aab-c784-40ec-8666-825d2ac7abef</vt:lpwstr>
  </property>
  <property fmtid="{D5CDD505-2E9C-101B-9397-08002B2CF9AE}" pid="5" name="TaxKeyword">
    <vt:lpwstr/>
  </property>
  <property fmtid="{D5CDD505-2E9C-101B-9397-08002B2CF9AE}" pid="6" name="EriCOLLOrganizationUnit">
    <vt:lpwstr>2;#GFTE ER Radio Access Technologies|692a7af5-c1f7-4d68-b1ab-a7920dfecb78</vt:lpwstr>
  </property>
  <property fmtid="{D5CDD505-2E9C-101B-9397-08002B2CF9AE}" pid="7" name="EriCOLLProjects">
    <vt:lpwstr/>
  </property>
  <property fmtid="{D5CDD505-2E9C-101B-9397-08002B2CF9AE}" pid="8" name="EriCOLLCountry">
    <vt:lpwstr/>
  </property>
  <property fmtid="{D5CDD505-2E9C-101B-9397-08002B2CF9AE}" pid="9" name="EriCOLLCompetence">
    <vt:lpwstr/>
  </property>
  <property fmtid="{D5CDD505-2E9C-101B-9397-08002B2CF9AE}" pid="10" name="EriCOLLProcess">
    <vt:lpwstr/>
  </property>
  <property fmtid="{D5CDD505-2E9C-101B-9397-08002B2CF9AE}" pid="11" name="EriCOLLProducts">
    <vt:lpwstr/>
  </property>
  <property fmtid="{D5CDD505-2E9C-101B-9397-08002B2CF9AE}" pid="12" name="EriCOLLCustomer">
    <vt:lpwstr/>
  </property>
</Properties>
</file>