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haansoftdocx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1" r:id="rId3"/>
    <p:sldId id="263" r:id="rId4"/>
    <p:sldId id="267" r:id="rId5"/>
    <p:sldId id="26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EC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>
      <p:cViewPr>
        <p:scale>
          <a:sx n="90" d="100"/>
          <a:sy n="90" d="100"/>
        </p:scale>
        <p:origin x="-6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fld id="{E6F16131-BEB2-4CEA-8178-ACCA0111AD7F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4F434AE-B59D-4FEA-8DBA-FD79BAB9EE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7246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4AD7304-BA94-4BCA-87D3-45C31B46DFB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E955815F-5A7C-41BA-854A-C40757298E70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658C0-9F45-46C9-919E-6D532E5FABE7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C34D6-608B-41B9-960D-967A6B686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75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E4F04-38AD-4A9F-A5FA-2B4DCE292053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21581-6087-4DA7-BFB1-C99BBC8186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5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C2323-C435-422F-8C93-C652F261E001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4909A-285F-4094-8AFB-66226EFFD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2949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C7F93-D4BF-415E-A75B-FACF0938C3B8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B315E-EE0D-4F9C-BE74-50C6CCBFAC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55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7AA10-6F2F-4A74-9113-0FB4F98C6CDE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2E360-2DD5-49FF-AE55-F154B44E7B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9135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F1AAC-5D7E-45DC-8F0F-C54A530D036A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FC0C6-E647-4942-8D1B-9D6CF3B1F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7510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E286-FB3D-4520-9271-99204B68158C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D38CD-1FBC-4AFA-AC9B-98CF45A1C5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433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9BF1F-F4F8-49FD-AC7B-96FA23357543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F5BD3-8D8D-4498-A268-B1747E82E2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0385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29394-5E99-4AF6-8F16-34AC145430CB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36C0B-40B5-470F-8A22-70AF85580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49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E98A1-8EC2-4F6A-9514-642C7B9D8047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A09AE-2A9E-4396-8C40-78654776A6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185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1F4E0-97DB-4559-BD5C-35C1E2C284C2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5B21E-E3BD-42AD-B29F-69D5437918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63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fld id="{32199F69-E8B3-4C80-AE5F-4853DE9249C7}" type="datetimeFigureOut">
              <a:rPr lang="en-US" altLang="ko-KR"/>
              <a:pPr>
                <a:defRPr/>
              </a:pPr>
              <a:t>4/5/2017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굴림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8EBC62C-6029-4307-B5FE-C97F4873E3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Document111111.doc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emf"/><Relationship Id="rId5" Type="http://schemas.openxmlformats.org/officeDocument/2006/relationships/package" Target="../embeddings/Microsoft_Word_Document222222.docx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WF on </a:t>
            </a:r>
            <a:r>
              <a:rPr lang="en-GB" altLang="ko-KR" smtClean="0"/>
              <a:t>CSI-RS for beam management</a:t>
            </a:r>
            <a:endParaRPr lang="en-US" altLang="en-US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chemeClr val="tx1"/>
                </a:solidFill>
              </a:rPr>
              <a:t>Samsung, …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4800" y="304800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3GPP TSG-RAN WG1 Meeting #88b	   	      	  R1-170XXXX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Spokane, USA 3rd - 7th </a:t>
            </a:r>
            <a:r>
              <a:rPr lang="en-US" altLang="zh-CN" sz="2000" b="1">
                <a:latin typeface="Times New Roman" pitchFamily="18" charset="0"/>
                <a:cs typeface="Times New Roman" pitchFamily="18" charset="0"/>
              </a:rPr>
              <a:t>April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 2017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106488"/>
            <a:ext cx="27432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</a:t>
            </a:r>
            <a:r>
              <a:rPr lang="en-US" altLang="en-US" sz="1800">
                <a:ea typeface="Malgun Gothic" pitchFamily="34" charset="-127"/>
              </a:rPr>
              <a:t>8.1.2.4.1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Document for decision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GB" altLang="en-US" sz="2400" smtClean="0"/>
              <a:t>Agreement </a:t>
            </a:r>
            <a:r>
              <a:rPr lang="en-US" altLang="ko-KR" sz="2400" smtClean="0"/>
              <a:t>in</a:t>
            </a:r>
            <a:r>
              <a:rPr lang="ko-KR" altLang="en-US" sz="2400" smtClean="0"/>
              <a:t> </a:t>
            </a:r>
            <a:r>
              <a:rPr lang="en-US" altLang="ko-KR" sz="2400" smtClean="0"/>
              <a:t>RAN1 #87 meeting</a:t>
            </a:r>
            <a:endParaRPr lang="en-US" altLang="en-US" sz="2400" smtClean="0"/>
          </a:p>
        </p:txBody>
      </p:sp>
      <p:graphicFrame>
        <p:nvGraphicFramePr>
          <p:cNvPr id="3076" name="개체 3"/>
          <p:cNvGraphicFramePr>
            <a:graphicFrameLocks noChangeAspect="1"/>
          </p:cNvGraphicFramePr>
          <p:nvPr/>
        </p:nvGraphicFramePr>
        <p:xfrm>
          <a:off x="823913" y="1371600"/>
          <a:ext cx="8015287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문서" r:id="rId5" imgW="6120560" imgH="3956260" progId="Word.Document.12">
                  <p:embed/>
                </p:oleObj>
              </mc:Choice>
              <mc:Fallback>
                <p:oleObj name="문서" r:id="rId5" imgW="6120560" imgH="3956260" progId="Word.Document.12">
                  <p:embed/>
                  <p:pic>
                    <p:nvPicPr>
                      <p:cNvPr id="0" name="개체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913" y="1371600"/>
                        <a:ext cx="8015287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en-US" smtClean="0"/>
              <a:t>Background</a:t>
            </a:r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r>
              <a:rPr lang="en-GB" altLang="en-US" sz="2400" smtClean="0"/>
              <a:t>Agreement </a:t>
            </a:r>
            <a:r>
              <a:rPr lang="en-US" altLang="ko-KR" sz="2400" smtClean="0"/>
              <a:t>in</a:t>
            </a:r>
            <a:r>
              <a:rPr lang="ko-KR" altLang="en-US" sz="2400" smtClean="0"/>
              <a:t> </a:t>
            </a:r>
            <a:r>
              <a:rPr lang="en-US" altLang="ko-KR" sz="2400" smtClean="0"/>
              <a:t>RAN1 #88 meeting</a:t>
            </a:r>
            <a:endParaRPr lang="en-US" altLang="en-US" sz="2400" smtClean="0"/>
          </a:p>
        </p:txBody>
      </p:sp>
      <p:graphicFrame>
        <p:nvGraphicFramePr>
          <p:cNvPr id="4100" name="개체 2"/>
          <p:cNvGraphicFramePr>
            <a:graphicFrameLocks noChangeAspect="1"/>
          </p:cNvGraphicFramePr>
          <p:nvPr/>
        </p:nvGraphicFramePr>
        <p:xfrm>
          <a:off x="609600" y="1447800"/>
          <a:ext cx="78613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문서" r:id="rId5" imgW="6120560" imgH="3559194" progId="Word.Document.12">
                  <p:embed/>
                </p:oleObj>
              </mc:Choice>
              <mc:Fallback>
                <p:oleObj name="문서" r:id="rId5" imgW="6120560" imgH="3559194" progId="Word.Document.12">
                  <p:embed/>
                  <p:pic>
                    <p:nvPicPr>
                      <p:cNvPr id="0" name="개체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447800"/>
                        <a:ext cx="78613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en-US" smtClean="0"/>
              <a:t>Proposals</a:t>
            </a:r>
            <a:endParaRPr lang="en-US" alt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pPr lvl="1">
              <a:defRPr/>
            </a:pPr>
            <a:r>
              <a:rPr lang="en-US" altLang="en-US" sz="2600" dirty="0" smtClean="0"/>
              <a:t>Within a CSI-RS resource for beam management use case, </a:t>
            </a:r>
            <a:r>
              <a:rPr lang="en-US" altLang="en-US" sz="2500" dirty="0" smtClean="0"/>
              <a:t>CSI-RS </a:t>
            </a:r>
            <a:r>
              <a:rPr lang="en-US" altLang="en-US" sz="2500" dirty="0" smtClean="0"/>
              <a:t>ports can be mapped on the REs in the FDM manner in the CSI-RS BW</a:t>
            </a:r>
          </a:p>
          <a:p>
            <a:pPr lvl="2">
              <a:defRPr/>
            </a:pPr>
            <a:r>
              <a:rPr lang="en-US" altLang="en-US" dirty="0" smtClean="0"/>
              <a:t>CSI-RS resource can have configurability of sub-time units</a:t>
            </a:r>
          </a:p>
          <a:p>
            <a:pPr lvl="2">
              <a:defRPr/>
            </a:pPr>
            <a:r>
              <a:rPr lang="en-US" altLang="en-US" dirty="0" smtClean="0"/>
              <a:t>OFDM symbol(s) with CSI-RS can be configured to contain CSI-RS only within the CSI-RS BW</a:t>
            </a:r>
          </a:p>
          <a:p>
            <a:pPr lvl="3">
              <a:defRPr/>
            </a:pPr>
            <a:r>
              <a:rPr lang="en-US" altLang="en-US" dirty="0" smtClean="0"/>
              <a:t>FFS: CSI-RS with sub-time units can be </a:t>
            </a:r>
            <a:r>
              <a:rPr lang="en-US" altLang="en-US" dirty="0" err="1" smtClean="0"/>
              <a:t>FDMed</a:t>
            </a:r>
            <a:r>
              <a:rPr lang="en-US" altLang="en-US" dirty="0" smtClean="0"/>
              <a:t> with PDSCH within the CSI-RS BW</a:t>
            </a:r>
          </a:p>
          <a:p>
            <a:pPr lvl="3">
              <a:defRPr/>
            </a:pPr>
            <a:r>
              <a:rPr lang="en-US" altLang="en-US" dirty="0" smtClean="0"/>
              <a:t>FFS: CSI-RS with sub-time units can be </a:t>
            </a:r>
            <a:r>
              <a:rPr lang="en-US" altLang="en-US" dirty="0" err="1" smtClean="0"/>
              <a:t>FDMed</a:t>
            </a:r>
            <a:r>
              <a:rPr lang="en-US" altLang="en-US" dirty="0" smtClean="0"/>
              <a:t> with DMRS within the CSI-RS BW</a:t>
            </a:r>
          </a:p>
          <a:p>
            <a:pPr lvl="3">
              <a:defRPr/>
            </a:pPr>
            <a:r>
              <a:rPr lang="en-US" altLang="en-US" dirty="0" smtClean="0"/>
              <a:t>FFS: CSI-RS with sub-time units can be </a:t>
            </a:r>
            <a:r>
              <a:rPr lang="en-US" altLang="en-US" dirty="0" err="1" smtClean="0"/>
              <a:t>FDMed</a:t>
            </a:r>
            <a:r>
              <a:rPr lang="en-US" altLang="en-US" dirty="0" smtClean="0"/>
              <a:t> with SS blocks within the CSI-RS BW</a:t>
            </a:r>
          </a:p>
          <a:p>
            <a:pPr lvl="2">
              <a:defRPr/>
            </a:pPr>
            <a:r>
              <a:rPr lang="en-US" altLang="en-US" dirty="0" smtClean="0"/>
              <a:t>All the configured CSI-RS ports are cyclically mapped across the REs in the frequency domain</a:t>
            </a:r>
          </a:p>
          <a:p>
            <a:pPr lvl="3">
              <a:defRPr/>
            </a:pPr>
            <a:r>
              <a:rPr lang="en-US" altLang="en-US" dirty="0" smtClean="0"/>
              <a:t>Note: Some of REs can be defined as ZP-CSI-RS to support sub-time units using IFDMA</a:t>
            </a:r>
          </a:p>
          <a:p>
            <a:pPr lvl="1">
              <a:defRPr/>
            </a:pPr>
            <a:endParaRPr lang="en-GB" altLang="ko-KR" sz="2600" dirty="0" smtClean="0"/>
          </a:p>
          <a:p>
            <a:pPr lvl="1">
              <a:defRPr/>
            </a:pPr>
            <a:r>
              <a:rPr lang="en-GB" altLang="ko-KR" sz="2600" dirty="0" smtClean="0"/>
              <a:t>A set of CSI-RS resources configured for beam management purpose can contain at least the following parameters:</a:t>
            </a:r>
            <a:endParaRPr lang="ko-KR" altLang="ko-KR" sz="2600" dirty="0" smtClean="0"/>
          </a:p>
          <a:p>
            <a:pPr lvl="2">
              <a:defRPr/>
            </a:pPr>
            <a:r>
              <a:rPr lang="en-GB" altLang="ko-KR" dirty="0" smtClean="0"/>
              <a:t>A number of sub-time units in a time unit</a:t>
            </a:r>
          </a:p>
        </p:txBody>
      </p:sp>
    </p:spTree>
    <p:extLst>
      <p:ext uri="{BB962C8B-B14F-4D97-AF65-F5344CB8AC3E}">
        <p14:creationId xmlns:p14="http://schemas.microsoft.com/office/powerpoint/2010/main" val="7241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en-US" smtClean="0"/>
              <a:t>Example of CSI-RS port mapping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738" y="1420813"/>
            <a:ext cx="336550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1" name="TextBox 1"/>
          <p:cNvSpPr txBox="1">
            <a:spLocks noChangeArrowheads="1"/>
          </p:cNvSpPr>
          <p:nvPr/>
        </p:nvSpPr>
        <p:spPr bwMode="auto">
          <a:xfrm>
            <a:off x="2132013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8</a:t>
            </a:r>
            <a:endParaRPr lang="ko-KR" altLang="en-US"/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 rot="5400000">
            <a:off x="2378076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3" name="TextBox 9"/>
          <p:cNvSpPr txBox="1">
            <a:spLocks noChangeArrowheads="1"/>
          </p:cNvSpPr>
          <p:nvPr/>
        </p:nvSpPr>
        <p:spPr bwMode="auto">
          <a:xfrm rot="5400000">
            <a:off x="2363787" y="1035051"/>
            <a:ext cx="398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4" name="TextBox 10"/>
          <p:cNvSpPr txBox="1">
            <a:spLocks noChangeArrowheads="1"/>
          </p:cNvSpPr>
          <p:nvPr/>
        </p:nvSpPr>
        <p:spPr bwMode="auto">
          <a:xfrm rot="5400000">
            <a:off x="3784601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5" name="TextBox 11"/>
          <p:cNvSpPr txBox="1">
            <a:spLocks noChangeArrowheads="1"/>
          </p:cNvSpPr>
          <p:nvPr/>
        </p:nvSpPr>
        <p:spPr bwMode="auto">
          <a:xfrm rot="5400000">
            <a:off x="3771900" y="1035050"/>
            <a:ext cx="39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6" name="TextBox 12"/>
          <p:cNvSpPr txBox="1">
            <a:spLocks noChangeArrowheads="1"/>
          </p:cNvSpPr>
          <p:nvPr/>
        </p:nvSpPr>
        <p:spPr bwMode="auto">
          <a:xfrm rot="5400000">
            <a:off x="5187951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7" name="TextBox 13"/>
          <p:cNvSpPr txBox="1">
            <a:spLocks noChangeArrowheads="1"/>
          </p:cNvSpPr>
          <p:nvPr/>
        </p:nvSpPr>
        <p:spPr bwMode="auto">
          <a:xfrm rot="5400000">
            <a:off x="5174456" y="1035844"/>
            <a:ext cx="398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8" name="TextBox 14"/>
          <p:cNvSpPr txBox="1">
            <a:spLocks noChangeArrowheads="1"/>
          </p:cNvSpPr>
          <p:nvPr/>
        </p:nvSpPr>
        <p:spPr bwMode="auto">
          <a:xfrm rot="5400000">
            <a:off x="6702426" y="5938837"/>
            <a:ext cx="398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59" name="TextBox 15"/>
          <p:cNvSpPr txBox="1">
            <a:spLocks noChangeArrowheads="1"/>
          </p:cNvSpPr>
          <p:nvPr/>
        </p:nvSpPr>
        <p:spPr bwMode="auto">
          <a:xfrm rot="5400000">
            <a:off x="6689725" y="1035050"/>
            <a:ext cx="398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/>
              <a:t>…</a:t>
            </a:r>
            <a:endParaRPr lang="ko-KR" altLang="en-US" sz="2400"/>
          </a:p>
        </p:txBody>
      </p:sp>
      <p:sp>
        <p:nvSpPr>
          <p:cNvPr id="6160" name="TextBox 16"/>
          <p:cNvSpPr txBox="1">
            <a:spLocks noChangeArrowheads="1"/>
          </p:cNvSpPr>
          <p:nvPr/>
        </p:nvSpPr>
        <p:spPr bwMode="auto">
          <a:xfrm>
            <a:off x="3594100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4</a:t>
            </a:r>
            <a:endParaRPr lang="ko-KR" altLang="en-US"/>
          </a:p>
        </p:txBody>
      </p:sp>
      <p:sp>
        <p:nvSpPr>
          <p:cNvPr id="6161" name="TextBox 17"/>
          <p:cNvSpPr txBox="1">
            <a:spLocks noChangeArrowheads="1"/>
          </p:cNvSpPr>
          <p:nvPr/>
        </p:nvSpPr>
        <p:spPr bwMode="auto">
          <a:xfrm>
            <a:off x="5011738" y="6400800"/>
            <a:ext cx="75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2</a:t>
            </a:r>
            <a:endParaRPr lang="ko-KR" altLang="en-US"/>
          </a:p>
        </p:txBody>
      </p:sp>
      <p:sp>
        <p:nvSpPr>
          <p:cNvPr id="6162" name="TextBox 18"/>
          <p:cNvSpPr txBox="1">
            <a:spLocks noChangeArrowheads="1"/>
          </p:cNvSpPr>
          <p:nvPr/>
        </p:nvSpPr>
        <p:spPr bwMode="auto">
          <a:xfrm>
            <a:off x="6623050" y="6400800"/>
            <a:ext cx="75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N</a:t>
            </a:r>
            <a:r>
              <a:rPr lang="en-US" altLang="ko-KR" baseline="-25000"/>
              <a:t>P</a:t>
            </a:r>
            <a:r>
              <a:rPr lang="en-US" altLang="ko-KR"/>
              <a:t> = 1</a:t>
            </a:r>
            <a:endParaRPr lang="ko-KR" altLang="en-US"/>
          </a:p>
        </p:txBody>
      </p:sp>
      <p:cxnSp>
        <p:nvCxnSpPr>
          <p:cNvPr id="4" name="직선 화살표 연결선 3"/>
          <p:cNvCxnSpPr/>
          <p:nvPr/>
        </p:nvCxnSpPr>
        <p:spPr>
          <a:xfrm flipV="1">
            <a:off x="1752600" y="2227263"/>
            <a:ext cx="0" cy="297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4" name="TextBox 21"/>
          <p:cNvSpPr txBox="1">
            <a:spLocks noChangeArrowheads="1"/>
          </p:cNvSpPr>
          <p:nvPr/>
        </p:nvSpPr>
        <p:spPr bwMode="auto">
          <a:xfrm rot="-5400000">
            <a:off x="601663" y="3524250"/>
            <a:ext cx="19319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/>
              <a:t>Frequency domain</a:t>
            </a: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8478</TotalTime>
  <Words>220</Words>
  <Application>Microsoft Office PowerPoint</Application>
  <PresentationFormat>화면 슬라이드 쇼(4:3)</PresentationFormat>
  <Paragraphs>38</Paragraphs>
  <Slides>5</Slides>
  <Notes>2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Theme</vt:lpstr>
      <vt:lpstr>문서</vt:lpstr>
      <vt:lpstr>WF on CSI-RS for beam management</vt:lpstr>
      <vt:lpstr>Background</vt:lpstr>
      <vt:lpstr>Background</vt:lpstr>
      <vt:lpstr>Proposals</vt:lpstr>
      <vt:lpstr>Example of CSI-RS port mapping</vt:lpstr>
    </vt:vector>
  </TitlesOfParts>
  <Company>Samsung Research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MCOT for LBT priority classes</dc:title>
  <dc:creator>Hongbo Si</dc:creator>
  <cp:lastModifiedBy>Jaewon Kim</cp:lastModifiedBy>
  <cp:revision>135</cp:revision>
  <dcterms:created xsi:type="dcterms:W3CDTF">2015-11-17T23:28:45Z</dcterms:created>
  <dcterms:modified xsi:type="dcterms:W3CDTF">2017-04-06T02:01:00Z</dcterms:modified>
</cp:coreProperties>
</file>