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3" r:id="rId3"/>
    <p:sldId id="27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4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</a:t>
            </a:r>
            <a:r>
              <a:rPr lang="en-GB" altLang="zh-CN" dirty="0" smtClean="0"/>
              <a:t>power efficiency enhancement for </a:t>
            </a:r>
            <a:r>
              <a:rPr lang="en-US" altLang="zh-CN" dirty="0">
                <a:ea typeface="宋体" charset="-122"/>
              </a:rPr>
              <a:t>feD2D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#88bis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R1-17xxxxx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Spokane, USA 3rd - 7th April 2017</a:t>
            </a:r>
            <a:endParaRPr lang="en-US" dirty="0"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7.2.9.3.3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 OPPO, ITRI, Intel, </a:t>
            </a:r>
            <a:r>
              <a:rPr lang="en-US" altLang="ja-JP" sz="2400" b="0" dirty="0" err="1" smtClean="0">
                <a:ea typeface="ＭＳ Ｐゴシック" pitchFamily="34" charset="-128"/>
              </a:rPr>
              <a:t>Xinwei</a:t>
            </a:r>
            <a:r>
              <a:rPr lang="en-US" altLang="ja-JP" sz="2400" b="0" smtClean="0">
                <a:ea typeface="ＭＳ Ｐゴシック" pitchFamily="34" charset="-128"/>
              </a:rPr>
              <a:t>, Sony 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857403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At RAN#71 meeting, the following agreement for feD2D was reached:</a:t>
            </a:r>
            <a:endParaRPr lang="en-US" sz="2400" dirty="0"/>
          </a:p>
          <a:p>
            <a:pPr lvl="1"/>
            <a:r>
              <a:rPr lang="en-GB" altLang="zh-CN" sz="2400" dirty="0" smtClean="0"/>
              <a:t>Study necessary LTE sidelink enhancements. </a:t>
            </a:r>
          </a:p>
          <a:p>
            <a:pPr lvl="2"/>
            <a:r>
              <a:rPr lang="en-GB" altLang="zh-CN" dirty="0" smtClean="0"/>
              <a:t>Introduce additional evaluation assumptions to the sidelink evaluation methodology defined in TR 36.843 focussing on analysis of wearable use cases [RAN1].</a:t>
            </a:r>
            <a:endParaRPr lang="zh-CN" altLang="zh-CN" sz="3200" dirty="0" smtClean="0"/>
          </a:p>
          <a:p>
            <a:pPr lvl="2"/>
            <a:r>
              <a:rPr lang="en-GB" altLang="zh-CN" dirty="0" smtClean="0"/>
              <a:t>Identify mechanisms to enable more efficient, reliable, and/or low complexity/cost &amp; low energy sidelink [RAN1, RAN2, RAN4].</a:t>
            </a:r>
          </a:p>
        </p:txBody>
      </p:sp>
    </p:spTree>
    <p:extLst>
      <p:ext uri="{BB962C8B-B14F-4D97-AF65-F5344CB8AC3E}">
        <p14:creationId xmlns:p14="http://schemas.microsoft.com/office/powerpoint/2010/main" xmlns="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RAN1 observes that for power saving at Relay and Remote UEs it is beneficial to support DRX mechanism for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 communication</a:t>
            </a:r>
          </a:p>
          <a:p>
            <a:pPr lvl="0"/>
            <a:r>
              <a:rPr lang="en-US" altLang="zh-CN" sz="2800" dirty="0" smtClean="0"/>
              <a:t>Other power saving mechanisms are not precluded and should be further studied</a:t>
            </a:r>
          </a:p>
          <a:p>
            <a:pPr lvl="0"/>
            <a:r>
              <a:rPr lang="en-US" altLang="zh-CN" sz="2800" dirty="0" smtClean="0"/>
              <a:t>Send LS to RAN2 to discuss details of </a:t>
            </a:r>
            <a:r>
              <a:rPr lang="en-US" altLang="zh-CN" sz="2800" dirty="0" err="1" smtClean="0"/>
              <a:t>sidelink</a:t>
            </a:r>
            <a:r>
              <a:rPr lang="en-US" altLang="zh-CN" sz="2800" dirty="0" smtClean="0"/>
              <a:t> DRX mechanism between Relay and Remote UEs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</TotalTime>
  <Words>144</Words>
  <Application>Microsoft Office PowerPoint</Application>
  <PresentationFormat>全屏显示(4:3)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power efficiency enhancement for feD2D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lichao</cp:lastModifiedBy>
  <cp:revision>365</cp:revision>
  <dcterms:created xsi:type="dcterms:W3CDTF">2015-11-14T00:14:15Z</dcterms:created>
  <dcterms:modified xsi:type="dcterms:W3CDTF">2017-04-04T17:30:51Z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(3)wazaLdPHf0/HxsDwDHwOrFHJHF3Q86g9/m8J2j9xnneBKsHqNzIdjP+Yr2vNpYfCQyv7bZzT
uRVJkTyn7H+P0m2HcuV6WBvVk3G3jThQEFb3gfC9eY67rR3fPKt6YBgINDxeWnOxDOTCKYl0
AcUdD9MmdGlvHDtNcWWHK+Fa0weGUfd2hEArekD0MBsmkYgnQnKgGtZtm/gfTd9ZCwmWNA4o
/rMLemherEvmA7yXrM</vt:lpwstr>
  </property>
  <property fmtid="{D5CDD505-2E9C-101B-9397-08002B2CF9AE}" pid="6" name="_2015_ms_pID_7253431">
    <vt:lpwstr>8ctefBmypohrVHoiaalXzdoWAKSD8aDHzIdWOBS6Y0bhfVb4+mB/yn
UJvwzD98tfO5M+7aXZ58k3vTPKKTXShcD2q0k1t2Rm4B85Kb3a/7VV3UD+K+AArU8mBnhzje
tdpvmOG4wQnTFjFtEFO64byFuUwENHexQn+nVrXhz6YXE4Y2xidl+98nyPYiF9Uf2I1b+NWo
sztAF7S3g6hZX+lEhg8Z1zu/6uWWtjEqwvux</vt:lpwstr>
  </property>
  <property fmtid="{D5CDD505-2E9C-101B-9397-08002B2CF9AE}" pid="7" name="_2015_ms_pID_7253432">
    <vt:lpwstr>fuSxUvNgEZmDNgI69GEoBou0/WJ9wSP8i+58
JJNotAQyxqd+cD29XMo7TnIkh0iPkQ==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1491326406</vt:lpwstr>
  </property>
</Properties>
</file>